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9"/>
  </p:notesMasterIdLst>
  <p:handoutMasterIdLst>
    <p:handoutMasterId r:id="rId10"/>
  </p:handoutMasterIdLst>
  <p:sldIdLst>
    <p:sldId id="287" r:id="rId2"/>
    <p:sldId id="264" r:id="rId3"/>
    <p:sldId id="284" r:id="rId4"/>
    <p:sldId id="288" r:id="rId5"/>
    <p:sldId id="289" r:id="rId6"/>
    <p:sldId id="290" r:id="rId7"/>
    <p:sldId id="279" r:id="rId8"/>
  </p:sldIdLst>
  <p:sldSz cx="12192000" cy="6858000"/>
  <p:notesSz cx="6858000" cy="9144000"/>
  <p:embeddedFontLst>
    <p:embeddedFont>
      <p:font typeface="Calibri" panose="020F0502020204030204" pitchFamily="34" charset="0"/>
      <p:regular r:id="rId11"/>
      <p:bold r:id="rId12"/>
      <p:italic r:id="rId13"/>
      <p:boldItalic r:id="rId14"/>
    </p:embeddedFont>
    <p:embeddedFont>
      <p:font typeface="Poppins" panose="00000500000000000000" pitchFamily="2" charset="0"/>
      <p:regular r:id="rId15"/>
      <p:bold r:id="rId16"/>
      <p:italic r:id="rId17"/>
      <p:boldItalic r:id="rId18"/>
    </p:embeddedFont>
    <p:embeddedFont>
      <p:font typeface="Poppins SemiBold" panose="00000700000000000000" pitchFamily="2" charset="0"/>
      <p:bold r:id="rId19"/>
      <p:boldItalic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Untitled Section" id="{407C2394-2FCA-4350-83C6-4DB74359A92E}">
          <p14:sldIdLst>
            <p14:sldId id="287"/>
            <p14:sldId id="264"/>
            <p14:sldId id="284"/>
            <p14:sldId id="288"/>
            <p14:sldId id="289"/>
            <p14:sldId id="290"/>
            <p14:sldId id="279"/>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TONE" initials="S" lastIdx="4" clrIdx="0">
    <p:extLst>
      <p:ext uri="{19B8F6BF-5375-455C-9EA6-DF929625EA0E}">
        <p15:presenceInfo xmlns:p15="http://schemas.microsoft.com/office/powerpoint/2012/main" userId="STONE"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BD46C"/>
    <a:srgbClr val="010C3E"/>
    <a:srgbClr val="D7A83D"/>
    <a:srgbClr val="BB914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133" autoAdjust="0"/>
    <p:restoredTop sz="96206" autoAdjust="0"/>
  </p:normalViewPr>
  <p:slideViewPr>
    <p:cSldViewPr snapToGrid="0">
      <p:cViewPr varScale="1">
        <p:scale>
          <a:sx n="114" d="100"/>
          <a:sy n="114" d="100"/>
        </p:scale>
        <p:origin x="522" y="114"/>
      </p:cViewPr>
      <p:guideLst/>
    </p:cSldViewPr>
  </p:slideViewPr>
  <p:notesTextViewPr>
    <p:cViewPr>
      <p:scale>
        <a:sx n="1" d="1"/>
        <a:sy n="1" d="1"/>
      </p:scale>
      <p:origin x="0" y="0"/>
    </p:cViewPr>
  </p:notesTextViewPr>
  <p:notesViewPr>
    <p:cSldViewPr snapToGrid="0">
      <p:cViewPr varScale="1">
        <p:scale>
          <a:sx n="66" d="100"/>
          <a:sy n="66" d="100"/>
        </p:scale>
        <p:origin x="2394" y="5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3.fntdata"/><Relationship Id="rId18" Type="http://schemas.openxmlformats.org/officeDocument/2006/relationships/font" Target="fonts/font8.fntdata"/><Relationship Id="rId3" Type="http://schemas.openxmlformats.org/officeDocument/2006/relationships/slide" Target="slides/slide2.xml"/><Relationship Id="rId21"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font" Target="fonts/font2.fntdata"/><Relationship Id="rId17" Type="http://schemas.openxmlformats.org/officeDocument/2006/relationships/font" Target="fonts/font7.fntdata"/><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font" Target="fonts/font6.fntdata"/><Relationship Id="rId20" Type="http://schemas.openxmlformats.org/officeDocument/2006/relationships/font" Target="fonts/font10.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1.fntdata"/><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font" Target="fonts/font5.fntdata"/><Relationship Id="rId23" Type="http://schemas.openxmlformats.org/officeDocument/2006/relationships/viewProps" Target="viewProps.xml"/><Relationship Id="rId10" Type="http://schemas.openxmlformats.org/officeDocument/2006/relationships/handoutMaster" Target="handoutMasters/handoutMaster1.xml"/><Relationship Id="rId19" Type="http://schemas.openxmlformats.org/officeDocument/2006/relationships/font" Target="fonts/font9.fntdata"/><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font" Target="fonts/font4.fntdata"/><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4CB52EA-9DE8-1DAB-08FA-687EE791CBF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580664A5-7809-3A9F-2AA8-2AB139F18BC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5186538-88AF-452C-9A95-BD39269B8F86}" type="datetimeFigureOut">
              <a:rPr lang="en-US" smtClean="0"/>
              <a:t>3/30/2023</a:t>
            </a:fld>
            <a:endParaRPr lang="en-US"/>
          </a:p>
        </p:txBody>
      </p:sp>
      <p:sp>
        <p:nvSpPr>
          <p:cNvPr id="4" name="Footer Placeholder 3">
            <a:extLst>
              <a:ext uri="{FF2B5EF4-FFF2-40B4-BE49-F238E27FC236}">
                <a16:creationId xmlns:a16="http://schemas.microsoft.com/office/drawing/2014/main" id="{CC70CD73-2D0B-1611-0932-40FAEA35F6D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74E9D018-9F6D-D6DB-8C2C-5FCD681F66D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1243921-4208-4B64-AC46-7E1CB5AB0A4A}" type="slidenum">
              <a:rPr lang="en-US" smtClean="0"/>
              <a:t>‹#›</a:t>
            </a:fld>
            <a:endParaRPr lang="en-US"/>
          </a:p>
        </p:txBody>
      </p:sp>
    </p:spTree>
    <p:extLst>
      <p:ext uri="{BB962C8B-B14F-4D97-AF65-F5344CB8AC3E}">
        <p14:creationId xmlns:p14="http://schemas.microsoft.com/office/powerpoint/2010/main" val="236958444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660A989-FE77-4605-B5DF-C762F3539087}" type="datetimeFigureOut">
              <a:rPr lang="en-US" smtClean="0"/>
              <a:t>3/30/2023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4AB8F19-92C2-40EC-938B-EB582E1D9220}" type="slidenum">
              <a:rPr lang="en-US" smtClean="0"/>
              <a:t>‹#›</a:t>
            </a:fld>
            <a:endParaRPr lang="en-US"/>
          </a:p>
        </p:txBody>
      </p:sp>
    </p:spTree>
    <p:extLst>
      <p:ext uri="{BB962C8B-B14F-4D97-AF65-F5344CB8AC3E}">
        <p14:creationId xmlns:p14="http://schemas.microsoft.com/office/powerpoint/2010/main" val="6961675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FEC65E5-B1FF-D057-B0F6-D623E59EC554}"/>
              </a:ext>
            </a:extLst>
          </p:cNvPr>
          <p:cNvPicPr>
            <a:picLocks noChangeAspect="1"/>
          </p:cNvPicPr>
          <p:nvPr userDrawn="1"/>
        </p:nvPicPr>
        <p:blipFill rotWithShape="1">
          <a:blip r:embed="rId2"/>
          <a:srcRect l="6304" t="8510" r="6304" b="12024"/>
          <a:stretch/>
        </p:blipFill>
        <p:spPr>
          <a:xfrm>
            <a:off x="236085" y="6288945"/>
            <a:ext cx="887614" cy="358076"/>
          </a:xfrm>
          <a:prstGeom prst="rect">
            <a:avLst/>
          </a:prstGeom>
        </p:spPr>
      </p:pic>
      <p:pic>
        <p:nvPicPr>
          <p:cNvPr id="8" name="Picture 7">
            <a:extLst>
              <a:ext uri="{FF2B5EF4-FFF2-40B4-BE49-F238E27FC236}">
                <a16:creationId xmlns:a16="http://schemas.microsoft.com/office/drawing/2014/main" id="{50850463-3417-5BC8-0590-194121B7F761}"/>
              </a:ext>
            </a:extLst>
          </p:cNvPr>
          <p:cNvPicPr>
            <a:picLocks noChangeAspect="1"/>
          </p:cNvPicPr>
          <p:nvPr userDrawn="1"/>
        </p:nvPicPr>
        <p:blipFill>
          <a:blip r:embed="rId3">
            <a:clrChange>
              <a:clrFrom>
                <a:srgbClr val="E6E6E6"/>
              </a:clrFrom>
              <a:clrTo>
                <a:srgbClr val="E6E6E6">
                  <a:alpha val="0"/>
                </a:srgbClr>
              </a:clrTo>
            </a:clrChange>
          </a:blip>
          <a:stretch>
            <a:fillRect/>
          </a:stretch>
        </p:blipFill>
        <p:spPr>
          <a:xfrm>
            <a:off x="10556463" y="321489"/>
            <a:ext cx="1279402" cy="400016"/>
          </a:xfrm>
          <a:prstGeom prst="rect">
            <a:avLst/>
          </a:prstGeom>
        </p:spPr>
      </p:pic>
      <p:sp>
        <p:nvSpPr>
          <p:cNvPr id="14" name="Text Placeholder 13">
            <a:extLst>
              <a:ext uri="{FF2B5EF4-FFF2-40B4-BE49-F238E27FC236}">
                <a16:creationId xmlns:a16="http://schemas.microsoft.com/office/drawing/2014/main" id="{AC5E78BF-683A-3A38-C59A-A70273CEE99A}"/>
              </a:ext>
            </a:extLst>
          </p:cNvPr>
          <p:cNvSpPr>
            <a:spLocks noGrp="1"/>
          </p:cNvSpPr>
          <p:nvPr>
            <p:ph type="body" sz="quarter" idx="10"/>
          </p:nvPr>
        </p:nvSpPr>
        <p:spPr>
          <a:xfrm>
            <a:off x="147185" y="250514"/>
            <a:ext cx="9962015" cy="541966"/>
          </a:xfrm>
        </p:spPr>
        <p:txBody>
          <a:bodyPr anchor="ctr">
            <a:normAutofit/>
          </a:bodyPr>
          <a:lstStyle>
            <a:lvl1pPr marL="0" indent="0">
              <a:lnSpc>
                <a:spcPct val="100000"/>
              </a:lnSpc>
              <a:buNone/>
              <a:defRPr sz="2600">
                <a:latin typeface="+mj-lt"/>
              </a:defRPr>
            </a:lvl1pPr>
          </a:lstStyle>
          <a:p>
            <a:pPr lvl="0"/>
            <a:r>
              <a:rPr lang="en-US" dirty="0"/>
              <a:t>Click to edit Master text styles</a:t>
            </a:r>
          </a:p>
        </p:txBody>
      </p:sp>
      <p:sp>
        <p:nvSpPr>
          <p:cNvPr id="2" name="Rectangle 1">
            <a:extLst>
              <a:ext uri="{FF2B5EF4-FFF2-40B4-BE49-F238E27FC236}">
                <a16:creationId xmlns:a16="http://schemas.microsoft.com/office/drawing/2014/main" id="{4E30228B-E827-9E18-DB81-E100C4C014D5}"/>
              </a:ext>
            </a:extLst>
          </p:cNvPr>
          <p:cNvSpPr/>
          <p:nvPr userDrawn="1"/>
        </p:nvSpPr>
        <p:spPr>
          <a:xfrm>
            <a:off x="0" y="-1"/>
            <a:ext cx="12192000" cy="64008"/>
          </a:xfrm>
          <a:prstGeom prst="rect">
            <a:avLst/>
          </a:prstGeom>
          <a:gradFill flip="none" rotWithShape="1">
            <a:gsLst>
              <a:gs pos="0">
                <a:srgbClr val="010C3E"/>
              </a:gs>
              <a:gs pos="100000">
                <a:srgbClr val="D7A83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243192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0850463-3417-5BC8-0590-194121B7F761}"/>
              </a:ext>
            </a:extLst>
          </p:cNvPr>
          <p:cNvPicPr>
            <a:picLocks noChangeAspect="1"/>
          </p:cNvPicPr>
          <p:nvPr userDrawn="1"/>
        </p:nvPicPr>
        <p:blipFill>
          <a:blip r:embed="rId2">
            <a:clrChange>
              <a:clrFrom>
                <a:srgbClr val="E6E6E6"/>
              </a:clrFrom>
              <a:clrTo>
                <a:srgbClr val="E6E6E6">
                  <a:alpha val="0"/>
                </a:srgbClr>
              </a:clrTo>
            </a:clrChange>
          </a:blip>
          <a:stretch>
            <a:fillRect/>
          </a:stretch>
        </p:blipFill>
        <p:spPr>
          <a:xfrm>
            <a:off x="10556463" y="321489"/>
            <a:ext cx="1279402" cy="400016"/>
          </a:xfrm>
          <a:prstGeom prst="rect">
            <a:avLst/>
          </a:prstGeom>
        </p:spPr>
      </p:pic>
      <p:sp>
        <p:nvSpPr>
          <p:cNvPr id="14" name="Text Placeholder 13">
            <a:extLst>
              <a:ext uri="{FF2B5EF4-FFF2-40B4-BE49-F238E27FC236}">
                <a16:creationId xmlns:a16="http://schemas.microsoft.com/office/drawing/2014/main" id="{AC5E78BF-683A-3A38-C59A-A70273CEE99A}"/>
              </a:ext>
            </a:extLst>
          </p:cNvPr>
          <p:cNvSpPr>
            <a:spLocks noGrp="1"/>
          </p:cNvSpPr>
          <p:nvPr>
            <p:ph type="body" sz="quarter" idx="10"/>
          </p:nvPr>
        </p:nvSpPr>
        <p:spPr>
          <a:xfrm>
            <a:off x="147185" y="250514"/>
            <a:ext cx="9962015" cy="541966"/>
          </a:xfrm>
        </p:spPr>
        <p:txBody>
          <a:bodyPr anchor="ctr">
            <a:normAutofit/>
          </a:bodyPr>
          <a:lstStyle>
            <a:lvl1pPr marL="0" indent="0">
              <a:lnSpc>
                <a:spcPct val="100000"/>
              </a:lnSpc>
              <a:buNone/>
              <a:defRPr sz="2600">
                <a:latin typeface="+mj-lt"/>
              </a:defRPr>
            </a:lvl1pPr>
          </a:lstStyle>
          <a:p>
            <a:pPr lvl="0"/>
            <a:r>
              <a:rPr lang="en-US" dirty="0"/>
              <a:t>Click to edit Master text styles</a:t>
            </a:r>
          </a:p>
        </p:txBody>
      </p:sp>
      <p:sp>
        <p:nvSpPr>
          <p:cNvPr id="17" name="Text Placeholder 13">
            <a:extLst>
              <a:ext uri="{FF2B5EF4-FFF2-40B4-BE49-F238E27FC236}">
                <a16:creationId xmlns:a16="http://schemas.microsoft.com/office/drawing/2014/main" id="{B407A786-BF33-11B2-DC31-4D46BCB123BC}"/>
              </a:ext>
            </a:extLst>
          </p:cNvPr>
          <p:cNvSpPr>
            <a:spLocks noGrp="1"/>
          </p:cNvSpPr>
          <p:nvPr>
            <p:ph type="body" sz="quarter" idx="11"/>
          </p:nvPr>
        </p:nvSpPr>
        <p:spPr>
          <a:xfrm>
            <a:off x="147185" y="811530"/>
            <a:ext cx="9962015" cy="541966"/>
          </a:xfrm>
        </p:spPr>
        <p:txBody>
          <a:bodyPr anchor="ctr">
            <a:normAutofit/>
          </a:bodyPr>
          <a:lstStyle>
            <a:lvl1pPr marL="0" indent="0">
              <a:lnSpc>
                <a:spcPct val="100000"/>
              </a:lnSpc>
              <a:buNone/>
              <a:defRPr sz="2000">
                <a:solidFill>
                  <a:srgbClr val="D7A83D"/>
                </a:solidFill>
                <a:latin typeface="+mj-lt"/>
              </a:defRPr>
            </a:lvl1pPr>
          </a:lstStyle>
          <a:p>
            <a:pPr lvl="0"/>
            <a:r>
              <a:rPr lang="en-US" dirty="0"/>
              <a:t>Click to edit Master text styles</a:t>
            </a:r>
          </a:p>
        </p:txBody>
      </p:sp>
      <p:pic>
        <p:nvPicPr>
          <p:cNvPr id="2" name="Picture 1">
            <a:extLst>
              <a:ext uri="{FF2B5EF4-FFF2-40B4-BE49-F238E27FC236}">
                <a16:creationId xmlns:a16="http://schemas.microsoft.com/office/drawing/2014/main" id="{ED024102-E01A-19B7-0ABD-16D22832A3F5}"/>
              </a:ext>
            </a:extLst>
          </p:cNvPr>
          <p:cNvPicPr>
            <a:picLocks noChangeAspect="1"/>
          </p:cNvPicPr>
          <p:nvPr userDrawn="1"/>
        </p:nvPicPr>
        <p:blipFill rotWithShape="1">
          <a:blip r:embed="rId3"/>
          <a:srcRect l="6304" t="8510" r="6304" b="12024"/>
          <a:stretch/>
        </p:blipFill>
        <p:spPr>
          <a:xfrm>
            <a:off x="236085" y="6288945"/>
            <a:ext cx="887614" cy="358076"/>
          </a:xfrm>
          <a:prstGeom prst="rect">
            <a:avLst/>
          </a:prstGeom>
        </p:spPr>
      </p:pic>
      <p:sp>
        <p:nvSpPr>
          <p:cNvPr id="6" name="Rectangle 5">
            <a:extLst>
              <a:ext uri="{FF2B5EF4-FFF2-40B4-BE49-F238E27FC236}">
                <a16:creationId xmlns:a16="http://schemas.microsoft.com/office/drawing/2014/main" id="{9426A9C8-CF28-E6E7-58BC-B605451627F8}"/>
              </a:ext>
            </a:extLst>
          </p:cNvPr>
          <p:cNvSpPr/>
          <p:nvPr userDrawn="1"/>
        </p:nvSpPr>
        <p:spPr>
          <a:xfrm>
            <a:off x="0" y="-1"/>
            <a:ext cx="12192000" cy="64008"/>
          </a:xfrm>
          <a:prstGeom prst="rect">
            <a:avLst/>
          </a:prstGeom>
          <a:gradFill flip="none" rotWithShape="1">
            <a:gsLst>
              <a:gs pos="0">
                <a:srgbClr val="010C3E"/>
              </a:gs>
              <a:gs pos="100000">
                <a:srgbClr val="D7A83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760613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0850463-3417-5BC8-0590-194121B7F761}"/>
              </a:ext>
            </a:extLst>
          </p:cNvPr>
          <p:cNvPicPr>
            <a:picLocks noChangeAspect="1"/>
          </p:cNvPicPr>
          <p:nvPr userDrawn="1"/>
        </p:nvPicPr>
        <p:blipFill>
          <a:blip r:embed="rId2">
            <a:clrChange>
              <a:clrFrom>
                <a:srgbClr val="E6E6E6"/>
              </a:clrFrom>
              <a:clrTo>
                <a:srgbClr val="E6E6E6">
                  <a:alpha val="0"/>
                </a:srgbClr>
              </a:clrTo>
            </a:clrChange>
          </a:blip>
          <a:stretch>
            <a:fillRect/>
          </a:stretch>
        </p:blipFill>
        <p:spPr>
          <a:xfrm>
            <a:off x="10556463" y="321489"/>
            <a:ext cx="1279402" cy="400016"/>
          </a:xfrm>
          <a:prstGeom prst="rect">
            <a:avLst/>
          </a:prstGeom>
        </p:spPr>
      </p:pic>
      <p:pic>
        <p:nvPicPr>
          <p:cNvPr id="2" name="Picture 1">
            <a:extLst>
              <a:ext uri="{FF2B5EF4-FFF2-40B4-BE49-F238E27FC236}">
                <a16:creationId xmlns:a16="http://schemas.microsoft.com/office/drawing/2014/main" id="{7A91B96C-81CA-F5BF-3A2B-EC33A77D8717}"/>
              </a:ext>
            </a:extLst>
          </p:cNvPr>
          <p:cNvPicPr>
            <a:picLocks noChangeAspect="1"/>
          </p:cNvPicPr>
          <p:nvPr userDrawn="1"/>
        </p:nvPicPr>
        <p:blipFill rotWithShape="1">
          <a:blip r:embed="rId3"/>
          <a:srcRect l="6304" t="8510" r="6304" b="12024"/>
          <a:stretch/>
        </p:blipFill>
        <p:spPr>
          <a:xfrm>
            <a:off x="236085" y="6288945"/>
            <a:ext cx="887614" cy="358076"/>
          </a:xfrm>
          <a:prstGeom prst="rect">
            <a:avLst/>
          </a:prstGeom>
        </p:spPr>
      </p:pic>
      <p:sp>
        <p:nvSpPr>
          <p:cNvPr id="6" name="Rectangle 5">
            <a:extLst>
              <a:ext uri="{FF2B5EF4-FFF2-40B4-BE49-F238E27FC236}">
                <a16:creationId xmlns:a16="http://schemas.microsoft.com/office/drawing/2014/main" id="{DA11275C-361B-979F-89E6-A446419BA9AF}"/>
              </a:ext>
            </a:extLst>
          </p:cNvPr>
          <p:cNvSpPr/>
          <p:nvPr userDrawn="1"/>
        </p:nvSpPr>
        <p:spPr>
          <a:xfrm>
            <a:off x="0" y="-1"/>
            <a:ext cx="12192000" cy="64008"/>
          </a:xfrm>
          <a:prstGeom prst="rect">
            <a:avLst/>
          </a:prstGeom>
          <a:gradFill flip="none" rotWithShape="1">
            <a:gsLst>
              <a:gs pos="0">
                <a:srgbClr val="010C3E"/>
              </a:gs>
              <a:gs pos="100000">
                <a:srgbClr val="D7A83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936012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A91B96C-81CA-F5BF-3A2B-EC33A77D8717}"/>
              </a:ext>
            </a:extLst>
          </p:cNvPr>
          <p:cNvPicPr>
            <a:picLocks noChangeAspect="1"/>
          </p:cNvPicPr>
          <p:nvPr userDrawn="1"/>
        </p:nvPicPr>
        <p:blipFill rotWithShape="1">
          <a:blip r:embed="rId2"/>
          <a:srcRect l="6304" t="8510" r="6304" b="12024"/>
          <a:stretch/>
        </p:blipFill>
        <p:spPr>
          <a:xfrm>
            <a:off x="236085" y="6288945"/>
            <a:ext cx="887614" cy="358076"/>
          </a:xfrm>
          <a:prstGeom prst="rect">
            <a:avLst/>
          </a:prstGeom>
        </p:spPr>
      </p:pic>
      <p:sp>
        <p:nvSpPr>
          <p:cNvPr id="6" name="Rectangle 5">
            <a:extLst>
              <a:ext uri="{FF2B5EF4-FFF2-40B4-BE49-F238E27FC236}">
                <a16:creationId xmlns:a16="http://schemas.microsoft.com/office/drawing/2014/main" id="{10B88F94-F7D3-541E-C1F8-D4E23EFFF91E}"/>
              </a:ext>
            </a:extLst>
          </p:cNvPr>
          <p:cNvSpPr/>
          <p:nvPr userDrawn="1"/>
        </p:nvSpPr>
        <p:spPr>
          <a:xfrm>
            <a:off x="0" y="-1"/>
            <a:ext cx="12192000" cy="64008"/>
          </a:xfrm>
          <a:prstGeom prst="rect">
            <a:avLst/>
          </a:prstGeom>
          <a:gradFill flip="none" rotWithShape="1">
            <a:gsLst>
              <a:gs pos="0">
                <a:srgbClr val="010C3E"/>
              </a:gs>
              <a:gs pos="100000">
                <a:srgbClr val="D7A83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876311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0850463-3417-5BC8-0590-194121B7F761}"/>
              </a:ext>
            </a:extLst>
          </p:cNvPr>
          <p:cNvPicPr>
            <a:picLocks noChangeAspect="1"/>
          </p:cNvPicPr>
          <p:nvPr userDrawn="1"/>
        </p:nvPicPr>
        <p:blipFill>
          <a:blip r:embed="rId2">
            <a:clrChange>
              <a:clrFrom>
                <a:srgbClr val="E6E6E6"/>
              </a:clrFrom>
              <a:clrTo>
                <a:srgbClr val="E6E6E6">
                  <a:alpha val="0"/>
                </a:srgbClr>
              </a:clrTo>
            </a:clrChange>
          </a:blip>
          <a:stretch>
            <a:fillRect/>
          </a:stretch>
        </p:blipFill>
        <p:spPr>
          <a:xfrm>
            <a:off x="5456299" y="321489"/>
            <a:ext cx="1279402" cy="400016"/>
          </a:xfrm>
          <a:prstGeom prst="rect">
            <a:avLst/>
          </a:prstGeom>
        </p:spPr>
      </p:pic>
      <p:sp>
        <p:nvSpPr>
          <p:cNvPr id="9" name="Rectangle 8">
            <a:extLst>
              <a:ext uri="{FF2B5EF4-FFF2-40B4-BE49-F238E27FC236}">
                <a16:creationId xmlns:a16="http://schemas.microsoft.com/office/drawing/2014/main" id="{53887830-A963-9DC1-0160-051F84DF137C}"/>
              </a:ext>
            </a:extLst>
          </p:cNvPr>
          <p:cNvSpPr/>
          <p:nvPr userDrawn="1"/>
        </p:nvSpPr>
        <p:spPr>
          <a:xfrm>
            <a:off x="0" y="-1"/>
            <a:ext cx="12192000" cy="64008"/>
          </a:xfrm>
          <a:prstGeom prst="rect">
            <a:avLst/>
          </a:prstGeom>
          <a:gradFill flip="none" rotWithShape="1">
            <a:gsLst>
              <a:gs pos="0">
                <a:srgbClr val="010C3E"/>
              </a:gs>
              <a:gs pos="100000">
                <a:srgbClr val="D7A83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91E14DA9-334B-E893-F354-E3E091DD58BA}"/>
              </a:ext>
            </a:extLst>
          </p:cNvPr>
          <p:cNvPicPr>
            <a:picLocks noChangeAspect="1"/>
          </p:cNvPicPr>
          <p:nvPr userDrawn="1"/>
        </p:nvPicPr>
        <p:blipFill rotWithShape="1">
          <a:blip r:embed="rId3"/>
          <a:srcRect l="6304" t="8510" r="6304" b="12024"/>
          <a:stretch/>
        </p:blipFill>
        <p:spPr>
          <a:xfrm>
            <a:off x="236085" y="6288945"/>
            <a:ext cx="887614" cy="358076"/>
          </a:xfrm>
          <a:prstGeom prst="rect">
            <a:avLst/>
          </a:prstGeom>
        </p:spPr>
      </p:pic>
    </p:spTree>
    <p:extLst>
      <p:ext uri="{BB962C8B-B14F-4D97-AF65-F5344CB8AC3E}">
        <p14:creationId xmlns:p14="http://schemas.microsoft.com/office/powerpoint/2010/main" val="13451088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48374734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85857F3-2F65-99DA-C128-7C0A2741670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B7693E1-A4C2-D7A6-8C75-C6FD5DFF228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4B54AD8-4BFC-5702-0F26-A820CEB4ACA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a:extLst>
              <a:ext uri="{FF2B5EF4-FFF2-40B4-BE49-F238E27FC236}">
                <a16:creationId xmlns:a16="http://schemas.microsoft.com/office/drawing/2014/main" id="{99FA761F-F8DF-8D60-7E7D-C907606B2B9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1315349-3CA3-A24A-0C2E-75EBB6F11F4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FAB0F71-4CB0-4D81-8DFA-73DF634A48C1}" type="slidenum">
              <a:rPr lang="en-US" smtClean="0"/>
              <a:t>‹#›</a:t>
            </a:fld>
            <a:endParaRPr lang="en-US"/>
          </a:p>
        </p:txBody>
      </p:sp>
    </p:spTree>
    <p:extLst>
      <p:ext uri="{BB962C8B-B14F-4D97-AF65-F5344CB8AC3E}">
        <p14:creationId xmlns:p14="http://schemas.microsoft.com/office/powerpoint/2010/main" val="441752010"/>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61" r:id="rId3"/>
    <p:sldLayoutId id="2147483663" r:id="rId4"/>
    <p:sldLayoutId id="2147483662" r:id="rId5"/>
    <p:sldLayoutId id="2147483655" r:id="rId6"/>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6.xml"/><Relationship Id="rId6" Type="http://schemas.openxmlformats.org/officeDocument/2006/relationships/image" Target="../media/image9.png"/><Relationship Id="rId5" Type="http://schemas.openxmlformats.org/officeDocument/2006/relationships/image" Target="../media/image8.png"/><Relationship Id="rId10" Type="http://schemas.openxmlformats.org/officeDocument/2006/relationships/image" Target="../media/image4.png"/><Relationship Id="rId4" Type="http://schemas.openxmlformats.org/officeDocument/2006/relationships/image" Target="../media/image7.png"/><Relationship Id="rId9" Type="http://schemas.openxmlformats.org/officeDocument/2006/relationships/image" Target="../media/image12.png"/></Relationships>
</file>

<file path=ppt/slides/_rels/slide3.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s://www.magalglobal.com/seo" TargetMode="Externa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4.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726A6BA3-2291-040B-DF0F-EDC310597642}"/>
              </a:ext>
            </a:extLst>
          </p:cNvPr>
          <p:cNvSpPr/>
          <p:nvPr/>
        </p:nvSpPr>
        <p:spPr>
          <a:xfrm>
            <a:off x="0" y="1"/>
            <a:ext cx="5532794" cy="6858000"/>
          </a:xfrm>
          <a:prstGeom prst="rect">
            <a:avLst/>
          </a:prstGeom>
          <a:solidFill>
            <a:schemeClr val="tx1">
              <a:lumMod val="85000"/>
              <a:lumOff val="15000"/>
              <a:alpha val="1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ar-AE" dirty="0"/>
          </a:p>
        </p:txBody>
      </p:sp>
      <p:pic>
        <p:nvPicPr>
          <p:cNvPr id="11" name="Picture 10">
            <a:extLst>
              <a:ext uri="{FF2B5EF4-FFF2-40B4-BE49-F238E27FC236}">
                <a16:creationId xmlns:a16="http://schemas.microsoft.com/office/drawing/2014/main" id="{E56F2123-D2B7-B8D9-C049-F02388AB81E6}"/>
              </a:ext>
            </a:extLst>
          </p:cNvPr>
          <p:cNvPicPr>
            <a:picLocks noChangeAspect="1"/>
          </p:cNvPicPr>
          <p:nvPr/>
        </p:nvPicPr>
        <p:blipFill rotWithShape="1">
          <a:blip r:embed="rId2">
            <a:extLst>
              <a:ext uri="{28A0092B-C50C-407E-A947-70E740481C1C}">
                <a14:useLocalDpi xmlns:a14="http://schemas.microsoft.com/office/drawing/2010/main" val="0"/>
              </a:ext>
            </a:extLst>
          </a:blip>
          <a:srcRect l="28297" t="221" r="17955" b="-221"/>
          <a:stretch/>
        </p:blipFill>
        <p:spPr>
          <a:xfrm flipH="1">
            <a:off x="0" y="1"/>
            <a:ext cx="5532794" cy="6858000"/>
          </a:xfrm>
          <a:custGeom>
            <a:avLst/>
            <a:gdLst>
              <a:gd name="connsiteX0" fmla="*/ 0 w 3296416"/>
              <a:gd name="connsiteY0" fmla="*/ 0 h 6858000"/>
              <a:gd name="connsiteX1" fmla="*/ 3296416 w 3296416"/>
              <a:gd name="connsiteY1" fmla="*/ 0 h 6858000"/>
              <a:gd name="connsiteX2" fmla="*/ 3296416 w 3296416"/>
              <a:gd name="connsiteY2" fmla="*/ 6858000 h 6858000"/>
              <a:gd name="connsiteX3" fmla="*/ 0 w 3296416"/>
              <a:gd name="connsiteY3" fmla="*/ 6858000 h 6858000"/>
              <a:gd name="connsiteX4" fmla="*/ 0 w 3296416"/>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96416" h="6858000">
                <a:moveTo>
                  <a:pt x="0" y="0"/>
                </a:moveTo>
                <a:lnTo>
                  <a:pt x="3296416" y="0"/>
                </a:lnTo>
                <a:lnTo>
                  <a:pt x="3296416" y="6858000"/>
                </a:lnTo>
                <a:lnTo>
                  <a:pt x="0" y="6858000"/>
                </a:lnTo>
                <a:lnTo>
                  <a:pt x="0" y="0"/>
                </a:lnTo>
                <a:close/>
              </a:path>
            </a:pathLst>
          </a:custGeom>
        </p:spPr>
      </p:pic>
      <p:grpSp>
        <p:nvGrpSpPr>
          <p:cNvPr id="26" name="Group 25">
            <a:extLst>
              <a:ext uri="{FF2B5EF4-FFF2-40B4-BE49-F238E27FC236}">
                <a16:creationId xmlns:a16="http://schemas.microsoft.com/office/drawing/2014/main" id="{CDB136A2-84FC-E350-83D6-ACAD0D173305}"/>
              </a:ext>
            </a:extLst>
          </p:cNvPr>
          <p:cNvGrpSpPr/>
          <p:nvPr/>
        </p:nvGrpSpPr>
        <p:grpSpPr>
          <a:xfrm>
            <a:off x="5532794" y="2846031"/>
            <a:ext cx="6659206" cy="2899678"/>
            <a:chOff x="5532794" y="2852382"/>
            <a:chExt cx="6659206" cy="2899678"/>
          </a:xfrm>
        </p:grpSpPr>
        <p:sp>
          <p:nvSpPr>
            <p:cNvPr id="16" name="Rectangle 15">
              <a:extLst>
                <a:ext uri="{FF2B5EF4-FFF2-40B4-BE49-F238E27FC236}">
                  <a16:creationId xmlns:a16="http://schemas.microsoft.com/office/drawing/2014/main" id="{0FC5307E-8A93-4009-DC1A-EEB2B60C1DB1}"/>
                </a:ext>
              </a:extLst>
            </p:cNvPr>
            <p:cNvSpPr/>
            <p:nvPr/>
          </p:nvSpPr>
          <p:spPr>
            <a:xfrm>
              <a:off x="5532794" y="2852382"/>
              <a:ext cx="6659206" cy="2899678"/>
            </a:xfrm>
            <a:prstGeom prst="rect">
              <a:avLst/>
            </a:prstGeom>
            <a:solidFill>
              <a:srgbClr val="010C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A8DD362A-1112-E36F-72C5-EE41010FE2D3}"/>
                </a:ext>
              </a:extLst>
            </p:cNvPr>
            <p:cNvSpPr txBox="1"/>
            <p:nvPr/>
          </p:nvSpPr>
          <p:spPr>
            <a:xfrm>
              <a:off x="6869170" y="4548767"/>
              <a:ext cx="4985080" cy="523220"/>
            </a:xfrm>
            <a:prstGeom prst="rect">
              <a:avLst/>
            </a:prstGeom>
            <a:noFill/>
          </p:spPr>
          <p:txBody>
            <a:bodyPr wrap="square">
              <a:spAutoFit/>
            </a:bodyPr>
            <a:lstStyle/>
            <a:p>
              <a:pPr algn="r" rtl="1"/>
              <a:r>
                <a:rPr lang="he-IL" sz="2800" b="1" dirty="0">
                  <a:solidFill>
                    <a:srgbClr val="FBD46C"/>
                  </a:solidFill>
                </a:rPr>
                <a:t>נועד ללקוחות </a:t>
              </a:r>
              <a:r>
                <a:rPr lang="en-US" sz="2800" b="1" dirty="0">
                  <a:solidFill>
                    <a:srgbClr val="FBD46C"/>
                  </a:solidFill>
                </a:rPr>
                <a:t>Magal Global</a:t>
              </a:r>
            </a:p>
          </p:txBody>
        </p:sp>
        <p:sp>
          <p:nvSpPr>
            <p:cNvPr id="20" name="TextBox 19">
              <a:extLst>
                <a:ext uri="{FF2B5EF4-FFF2-40B4-BE49-F238E27FC236}">
                  <a16:creationId xmlns:a16="http://schemas.microsoft.com/office/drawing/2014/main" id="{7B30B8C2-DA66-5DA3-D77D-BDE0923872A8}"/>
                </a:ext>
              </a:extLst>
            </p:cNvPr>
            <p:cNvSpPr txBox="1"/>
            <p:nvPr/>
          </p:nvSpPr>
          <p:spPr>
            <a:xfrm>
              <a:off x="5870544" y="3450506"/>
              <a:ext cx="5983706" cy="761747"/>
            </a:xfrm>
            <a:prstGeom prst="rect">
              <a:avLst/>
            </a:prstGeom>
            <a:noFill/>
          </p:spPr>
          <p:txBody>
            <a:bodyPr wrap="square">
              <a:spAutoFit/>
            </a:bodyPr>
            <a:lstStyle/>
            <a:p>
              <a:pPr algn="r" rtl="1">
                <a:lnSpc>
                  <a:spcPct val="130000"/>
                </a:lnSpc>
              </a:pPr>
              <a:r>
                <a:rPr lang="he-IL" sz="3600" dirty="0">
                  <a:solidFill>
                    <a:schemeClr val="bg1"/>
                  </a:solidFill>
                  <a:latin typeface="+mj-lt"/>
                </a:rPr>
                <a:t>סדר פעולות </a:t>
              </a:r>
              <a:r>
                <a:rPr lang="en-US" sz="3600" dirty="0">
                  <a:solidFill>
                    <a:schemeClr val="bg1"/>
                  </a:solidFill>
                  <a:latin typeface="+mj-lt"/>
                </a:rPr>
                <a:t>SEO</a:t>
              </a:r>
            </a:p>
          </p:txBody>
        </p:sp>
      </p:grpSp>
      <p:pic>
        <p:nvPicPr>
          <p:cNvPr id="2" name="Picture 1">
            <a:extLst>
              <a:ext uri="{FF2B5EF4-FFF2-40B4-BE49-F238E27FC236}">
                <a16:creationId xmlns:a16="http://schemas.microsoft.com/office/drawing/2014/main" id="{60610C65-16F0-DBF4-3C6E-14BBBDDD59A7}"/>
              </a:ext>
            </a:extLst>
          </p:cNvPr>
          <p:cNvPicPr>
            <a:picLocks noChangeAspect="1"/>
          </p:cNvPicPr>
          <p:nvPr/>
        </p:nvPicPr>
        <p:blipFill rotWithShape="1">
          <a:blip r:embed="rId3">
            <a:extLst>
              <a:ext uri="{28A0092B-C50C-407E-A947-70E740481C1C}">
                <a14:useLocalDpi xmlns:a14="http://schemas.microsoft.com/office/drawing/2010/main" val="0"/>
              </a:ext>
            </a:extLst>
          </a:blip>
          <a:srcRect l="2896"/>
          <a:stretch/>
        </p:blipFill>
        <p:spPr>
          <a:xfrm>
            <a:off x="10680303" y="0"/>
            <a:ext cx="1511697" cy="732431"/>
          </a:xfrm>
          <a:prstGeom prst="rect">
            <a:avLst/>
          </a:prstGeom>
        </p:spPr>
      </p:pic>
    </p:spTree>
    <p:extLst>
      <p:ext uri="{BB962C8B-B14F-4D97-AF65-F5344CB8AC3E}">
        <p14:creationId xmlns:p14="http://schemas.microsoft.com/office/powerpoint/2010/main" val="28908180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F5BE283-B32C-1341-37D9-C22CC17DF5AA}"/>
              </a:ext>
            </a:extLst>
          </p:cNvPr>
          <p:cNvSpPr>
            <a:spLocks noGrp="1"/>
          </p:cNvSpPr>
          <p:nvPr>
            <p:ph type="body" sz="quarter" idx="4294967295"/>
          </p:nvPr>
        </p:nvSpPr>
        <p:spPr>
          <a:xfrm>
            <a:off x="2180376" y="956953"/>
            <a:ext cx="9961563" cy="541338"/>
          </a:xfrm>
        </p:spPr>
        <p:txBody>
          <a:bodyPr>
            <a:normAutofit/>
          </a:bodyPr>
          <a:lstStyle/>
          <a:p>
            <a:pPr marL="0" indent="0" algn="r" rtl="1">
              <a:buNone/>
            </a:pPr>
            <a:r>
              <a:rPr lang="he-IL" sz="2000" dirty="0"/>
              <a:t>במגל גלובל חשוב לנו שתהיו בעניינים לכן הכנו מצגת פשוטה שמסבירה מה אנחנו עושים.</a:t>
            </a:r>
            <a:endParaRPr lang="en-US" sz="2000" dirty="0"/>
          </a:p>
        </p:txBody>
      </p:sp>
      <p:grpSp>
        <p:nvGrpSpPr>
          <p:cNvPr id="4" name="Group 3">
            <a:extLst>
              <a:ext uri="{FF2B5EF4-FFF2-40B4-BE49-F238E27FC236}">
                <a16:creationId xmlns:a16="http://schemas.microsoft.com/office/drawing/2014/main" id="{BF77CEC1-644A-2606-D7B8-75E99106389C}"/>
              </a:ext>
            </a:extLst>
          </p:cNvPr>
          <p:cNvGrpSpPr>
            <a:grpSpLocks noChangeAspect="1"/>
          </p:cNvGrpSpPr>
          <p:nvPr/>
        </p:nvGrpSpPr>
        <p:grpSpPr>
          <a:xfrm>
            <a:off x="546350" y="1979278"/>
            <a:ext cx="10183169" cy="4352880"/>
            <a:chOff x="162519" y="829803"/>
            <a:chExt cx="11674997" cy="4990573"/>
          </a:xfrm>
        </p:grpSpPr>
        <p:sp>
          <p:nvSpPr>
            <p:cNvPr id="85" name="TextBox 84">
              <a:extLst>
                <a:ext uri="{FF2B5EF4-FFF2-40B4-BE49-F238E27FC236}">
                  <a16:creationId xmlns:a16="http://schemas.microsoft.com/office/drawing/2014/main" id="{6D785B55-8D6A-4231-A56E-49265ACA7C1C}"/>
                </a:ext>
              </a:extLst>
            </p:cNvPr>
            <p:cNvSpPr txBox="1"/>
            <p:nvPr/>
          </p:nvSpPr>
          <p:spPr>
            <a:xfrm>
              <a:off x="162519" y="4478472"/>
              <a:ext cx="2482711" cy="1089386"/>
            </a:xfrm>
            <a:prstGeom prst="rect">
              <a:avLst/>
            </a:prstGeom>
            <a:noFill/>
          </p:spPr>
          <p:txBody>
            <a:bodyPr wrap="square">
              <a:spAutoFit/>
            </a:bodyPr>
            <a:lstStyle/>
            <a:p>
              <a:pPr algn="ctr">
                <a:lnSpc>
                  <a:spcPct val="130000"/>
                </a:lnSpc>
              </a:pPr>
              <a:r>
                <a:rPr lang="en-US" sz="1050" dirty="0"/>
                <a:t>Create a clear status report for KPI’s. (Organic non branded traffic, leads, NACs, deposits and spreads)</a:t>
              </a:r>
            </a:p>
          </p:txBody>
        </p:sp>
        <p:sp>
          <p:nvSpPr>
            <p:cNvPr id="86" name="TextBox 85">
              <a:extLst>
                <a:ext uri="{FF2B5EF4-FFF2-40B4-BE49-F238E27FC236}">
                  <a16:creationId xmlns:a16="http://schemas.microsoft.com/office/drawing/2014/main" id="{5E2835EA-9AE9-4DF3-8548-ECAEA77D7068}"/>
                </a:ext>
              </a:extLst>
            </p:cNvPr>
            <p:cNvSpPr txBox="1"/>
            <p:nvPr/>
          </p:nvSpPr>
          <p:spPr>
            <a:xfrm>
              <a:off x="3267512" y="4478472"/>
              <a:ext cx="1657370" cy="1341904"/>
            </a:xfrm>
            <a:prstGeom prst="rect">
              <a:avLst/>
            </a:prstGeom>
            <a:noFill/>
          </p:spPr>
          <p:txBody>
            <a:bodyPr wrap="square">
              <a:spAutoFit/>
            </a:bodyPr>
            <a:lstStyle/>
            <a:p>
              <a:pPr algn="ctr">
                <a:lnSpc>
                  <a:spcPct val="130000"/>
                </a:lnSpc>
              </a:pPr>
              <a:r>
                <a:rPr lang="en-US" sz="1050" b="1" dirty="0"/>
                <a:t>Onsite </a:t>
              </a:r>
              <a:br>
                <a:rPr lang="en-US" sz="1050" b="1" dirty="0"/>
              </a:br>
              <a:r>
                <a:rPr lang="en-US" sz="1050" dirty="0"/>
                <a:t>site-wide optimization for SEO (this is done in parallel).</a:t>
              </a:r>
            </a:p>
          </p:txBody>
        </p:sp>
        <p:sp>
          <p:nvSpPr>
            <p:cNvPr id="87" name="TextBox 86">
              <a:extLst>
                <a:ext uri="{FF2B5EF4-FFF2-40B4-BE49-F238E27FC236}">
                  <a16:creationId xmlns:a16="http://schemas.microsoft.com/office/drawing/2014/main" id="{2B1FB2EB-5027-45E5-8136-17440967D7AA}"/>
                </a:ext>
              </a:extLst>
            </p:cNvPr>
            <p:cNvSpPr txBox="1"/>
            <p:nvPr/>
          </p:nvSpPr>
          <p:spPr>
            <a:xfrm>
              <a:off x="1391218" y="1340459"/>
              <a:ext cx="2685392" cy="1089386"/>
            </a:xfrm>
            <a:prstGeom prst="rect">
              <a:avLst/>
            </a:prstGeom>
            <a:noFill/>
          </p:spPr>
          <p:txBody>
            <a:bodyPr wrap="square" anchor="b">
              <a:spAutoFit/>
            </a:bodyPr>
            <a:lstStyle/>
            <a:p>
              <a:pPr algn="ctr">
                <a:lnSpc>
                  <a:spcPct val="130000"/>
                </a:lnSpc>
              </a:pPr>
              <a:r>
                <a:rPr lang="en-US" sz="1050" b="1" dirty="0"/>
                <a:t>Keywords research &gt;&gt;</a:t>
              </a:r>
              <a:r>
                <a:rPr lang="en-US" sz="1050" dirty="0"/>
                <a:t> Choosing keywords to promote in the next 6 months (re-evaluating every quarter).</a:t>
              </a:r>
            </a:p>
          </p:txBody>
        </p:sp>
        <p:sp>
          <p:nvSpPr>
            <p:cNvPr id="88" name="TextBox 87">
              <a:extLst>
                <a:ext uri="{FF2B5EF4-FFF2-40B4-BE49-F238E27FC236}">
                  <a16:creationId xmlns:a16="http://schemas.microsoft.com/office/drawing/2014/main" id="{7DEDAC45-B71B-4228-BF72-F1F971C1DF2B}"/>
                </a:ext>
              </a:extLst>
            </p:cNvPr>
            <p:cNvSpPr txBox="1"/>
            <p:nvPr/>
          </p:nvSpPr>
          <p:spPr>
            <a:xfrm>
              <a:off x="5850148" y="4478472"/>
              <a:ext cx="1991343" cy="1089386"/>
            </a:xfrm>
            <a:prstGeom prst="rect">
              <a:avLst/>
            </a:prstGeom>
            <a:noFill/>
          </p:spPr>
          <p:txBody>
            <a:bodyPr wrap="square">
              <a:spAutoFit/>
            </a:bodyPr>
            <a:lstStyle/>
            <a:p>
              <a:pPr algn="ctr">
                <a:lnSpc>
                  <a:spcPct val="130000"/>
                </a:lnSpc>
              </a:pPr>
              <a:r>
                <a:rPr lang="en-US" sz="1050" b="1" dirty="0"/>
                <a:t>Linking </a:t>
              </a:r>
              <a:r>
                <a:rPr lang="en-US" sz="1050" dirty="0"/>
                <a:t>– get relevant links to the right pages. Create interlinking structure</a:t>
              </a:r>
            </a:p>
          </p:txBody>
        </p:sp>
        <p:sp>
          <p:nvSpPr>
            <p:cNvPr id="89" name="TextBox 88">
              <a:extLst>
                <a:ext uri="{FF2B5EF4-FFF2-40B4-BE49-F238E27FC236}">
                  <a16:creationId xmlns:a16="http://schemas.microsoft.com/office/drawing/2014/main" id="{421D05CD-6EB8-4CCC-99B0-C5394202F60E}"/>
                </a:ext>
              </a:extLst>
            </p:cNvPr>
            <p:cNvSpPr txBox="1"/>
            <p:nvPr/>
          </p:nvSpPr>
          <p:spPr>
            <a:xfrm>
              <a:off x="4280935" y="1344722"/>
              <a:ext cx="2308742" cy="1089386"/>
            </a:xfrm>
            <a:prstGeom prst="rect">
              <a:avLst/>
            </a:prstGeom>
            <a:noFill/>
          </p:spPr>
          <p:txBody>
            <a:bodyPr wrap="square" anchor="b">
              <a:spAutoFit/>
            </a:bodyPr>
            <a:lstStyle/>
            <a:p>
              <a:pPr algn="ctr">
                <a:lnSpc>
                  <a:spcPct val="130000"/>
                </a:lnSpc>
              </a:pPr>
              <a:r>
                <a:rPr lang="en-US" sz="1050" b="1" dirty="0"/>
                <a:t>Onpage</a:t>
              </a:r>
              <a:r>
                <a:rPr lang="en-US" sz="1050" dirty="0"/>
                <a:t> – improving the ranking pages, enriching the content, improve meta tags and fix errors.</a:t>
              </a:r>
            </a:p>
          </p:txBody>
        </p:sp>
        <p:sp>
          <p:nvSpPr>
            <p:cNvPr id="90" name="TextBox 89">
              <a:extLst>
                <a:ext uri="{FF2B5EF4-FFF2-40B4-BE49-F238E27FC236}">
                  <a16:creationId xmlns:a16="http://schemas.microsoft.com/office/drawing/2014/main" id="{03E54103-9EFE-44DC-9AF3-B6FBA33FD1BE}"/>
                </a:ext>
              </a:extLst>
            </p:cNvPr>
            <p:cNvSpPr txBox="1"/>
            <p:nvPr/>
          </p:nvSpPr>
          <p:spPr>
            <a:xfrm>
              <a:off x="9990362" y="1849757"/>
              <a:ext cx="1847154" cy="584352"/>
            </a:xfrm>
            <a:prstGeom prst="rect">
              <a:avLst/>
            </a:prstGeom>
            <a:noFill/>
          </p:spPr>
          <p:txBody>
            <a:bodyPr wrap="square" anchor="b">
              <a:spAutoFit/>
            </a:bodyPr>
            <a:lstStyle/>
            <a:p>
              <a:pPr algn="ctr">
                <a:lnSpc>
                  <a:spcPct val="130000"/>
                </a:lnSpc>
              </a:pPr>
              <a:r>
                <a:rPr lang="en-US" sz="1050" dirty="0">
                  <a:latin typeface="+mj-lt"/>
                </a:rPr>
                <a:t>Phase 2: </a:t>
              </a:r>
              <a:r>
                <a:rPr lang="en-US" sz="1050" dirty="0"/>
                <a:t>Scale to other languages.</a:t>
              </a:r>
            </a:p>
          </p:txBody>
        </p:sp>
        <p:sp>
          <p:nvSpPr>
            <p:cNvPr id="91" name="TextBox 90">
              <a:extLst>
                <a:ext uri="{FF2B5EF4-FFF2-40B4-BE49-F238E27FC236}">
                  <a16:creationId xmlns:a16="http://schemas.microsoft.com/office/drawing/2014/main" id="{8C4829DD-98E3-4BCD-A3DD-956A1319858C}"/>
                </a:ext>
              </a:extLst>
            </p:cNvPr>
            <p:cNvSpPr txBox="1"/>
            <p:nvPr/>
          </p:nvSpPr>
          <p:spPr>
            <a:xfrm>
              <a:off x="8678608" y="4478472"/>
              <a:ext cx="1719067" cy="1052202"/>
            </a:xfrm>
            <a:prstGeom prst="rect">
              <a:avLst/>
            </a:prstGeom>
            <a:noFill/>
          </p:spPr>
          <p:txBody>
            <a:bodyPr wrap="square">
              <a:spAutoFit/>
            </a:bodyPr>
            <a:lstStyle/>
            <a:p>
              <a:pPr algn="ctr">
                <a:lnSpc>
                  <a:spcPct val="130000"/>
                </a:lnSpc>
              </a:pPr>
              <a:r>
                <a:rPr lang="en-US" sz="1050" b="1" dirty="0"/>
                <a:t>Visibility</a:t>
              </a:r>
              <a:r>
                <a:rPr lang="en-US" sz="1050" dirty="0"/>
                <a:t> – Add knowledge graph and featured snipes.</a:t>
              </a:r>
            </a:p>
          </p:txBody>
        </p:sp>
        <p:sp>
          <p:nvSpPr>
            <p:cNvPr id="92" name="TextBox 91">
              <a:extLst>
                <a:ext uri="{FF2B5EF4-FFF2-40B4-BE49-F238E27FC236}">
                  <a16:creationId xmlns:a16="http://schemas.microsoft.com/office/drawing/2014/main" id="{CE739A69-BCA8-468E-BF3D-37E57787E571}"/>
                </a:ext>
              </a:extLst>
            </p:cNvPr>
            <p:cNvSpPr txBox="1"/>
            <p:nvPr/>
          </p:nvSpPr>
          <p:spPr>
            <a:xfrm>
              <a:off x="7116745" y="829803"/>
              <a:ext cx="2150231" cy="1594421"/>
            </a:xfrm>
            <a:prstGeom prst="rect">
              <a:avLst/>
            </a:prstGeom>
            <a:noFill/>
          </p:spPr>
          <p:txBody>
            <a:bodyPr wrap="square" anchor="b">
              <a:spAutoFit/>
            </a:bodyPr>
            <a:lstStyle/>
            <a:p>
              <a:pPr algn="ctr">
                <a:lnSpc>
                  <a:spcPct val="130000"/>
                </a:lnSpc>
              </a:pPr>
              <a:r>
                <a:rPr lang="en-US" sz="1050" b="1" dirty="0"/>
                <a:t>New pages </a:t>
              </a:r>
              <a:r>
                <a:rPr lang="en-US" sz="1050" dirty="0"/>
                <a:t>– constantly add new pages for new keywords we want to rank on. </a:t>
              </a:r>
              <a:br>
                <a:rPr lang="en-US" sz="1050" dirty="0"/>
              </a:br>
              <a:r>
                <a:rPr lang="en-US" sz="1050" dirty="0"/>
                <a:t>Consider adding an academy and a blog</a:t>
              </a:r>
            </a:p>
          </p:txBody>
        </p:sp>
        <p:grpSp>
          <p:nvGrpSpPr>
            <p:cNvPr id="93" name="Group 92">
              <a:extLst>
                <a:ext uri="{FF2B5EF4-FFF2-40B4-BE49-F238E27FC236}">
                  <a16:creationId xmlns:a16="http://schemas.microsoft.com/office/drawing/2014/main" id="{E804FF91-E043-4919-8AE3-B56AB6945C05}"/>
                </a:ext>
              </a:extLst>
            </p:cNvPr>
            <p:cNvGrpSpPr/>
            <p:nvPr/>
          </p:nvGrpSpPr>
          <p:grpSpPr>
            <a:xfrm>
              <a:off x="880922" y="2661200"/>
              <a:ext cx="10555972" cy="1603266"/>
              <a:chOff x="919097" y="2661200"/>
              <a:chExt cx="10555972" cy="1603266"/>
            </a:xfrm>
          </p:grpSpPr>
          <p:grpSp>
            <p:nvGrpSpPr>
              <p:cNvPr id="94" name="Group 93">
                <a:extLst>
                  <a:ext uri="{FF2B5EF4-FFF2-40B4-BE49-F238E27FC236}">
                    <a16:creationId xmlns:a16="http://schemas.microsoft.com/office/drawing/2014/main" id="{3043D990-72D3-472B-8C00-7EC82315EF39}"/>
                  </a:ext>
                </a:extLst>
              </p:cNvPr>
              <p:cNvGrpSpPr/>
              <p:nvPr/>
            </p:nvGrpSpPr>
            <p:grpSpPr>
              <a:xfrm flipH="1">
                <a:off x="5566641" y="3200894"/>
                <a:ext cx="1246771" cy="517590"/>
                <a:chOff x="1583446" y="3347155"/>
                <a:chExt cx="1246771" cy="517590"/>
              </a:xfrm>
            </p:grpSpPr>
            <p:sp>
              <p:nvSpPr>
                <p:cNvPr id="208" name="Rectangle 207">
                  <a:extLst>
                    <a:ext uri="{FF2B5EF4-FFF2-40B4-BE49-F238E27FC236}">
                      <a16:creationId xmlns:a16="http://schemas.microsoft.com/office/drawing/2014/main" id="{DDE95089-7B83-4F32-B99B-602382F6AB42}"/>
                    </a:ext>
                  </a:extLst>
                </p:cNvPr>
                <p:cNvSpPr/>
                <p:nvPr/>
              </p:nvSpPr>
              <p:spPr>
                <a:xfrm rot="4113405" flipH="1">
                  <a:off x="2375546" y="3165541"/>
                  <a:ext cx="261476" cy="64786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dirty="0"/>
                </a:p>
              </p:txBody>
            </p:sp>
            <p:sp>
              <p:nvSpPr>
                <p:cNvPr id="209" name="Rectangle 208">
                  <a:extLst>
                    <a:ext uri="{FF2B5EF4-FFF2-40B4-BE49-F238E27FC236}">
                      <a16:creationId xmlns:a16="http://schemas.microsoft.com/office/drawing/2014/main" id="{0B5A58F1-D95C-4703-911D-3757D0E718BD}"/>
                    </a:ext>
                  </a:extLst>
                </p:cNvPr>
                <p:cNvSpPr/>
                <p:nvPr/>
              </p:nvSpPr>
              <p:spPr>
                <a:xfrm rot="4113405" flipH="1">
                  <a:off x="1776642" y="3400806"/>
                  <a:ext cx="261476" cy="64786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dirty="0"/>
                </a:p>
              </p:txBody>
            </p:sp>
            <p:sp>
              <p:nvSpPr>
                <p:cNvPr id="210" name="Oval 209">
                  <a:extLst>
                    <a:ext uri="{FF2B5EF4-FFF2-40B4-BE49-F238E27FC236}">
                      <a16:creationId xmlns:a16="http://schemas.microsoft.com/office/drawing/2014/main" id="{0287A849-C0D8-405A-8937-202FC0E1FFD1}"/>
                    </a:ext>
                  </a:extLst>
                </p:cNvPr>
                <p:cNvSpPr/>
                <p:nvPr/>
              </p:nvSpPr>
              <p:spPr>
                <a:xfrm rot="20435918" flipH="1">
                  <a:off x="1908426" y="3347155"/>
                  <a:ext cx="470894" cy="2417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p>
              </p:txBody>
            </p:sp>
            <p:sp>
              <p:nvSpPr>
                <p:cNvPr id="211" name="Oval 210">
                  <a:extLst>
                    <a:ext uri="{FF2B5EF4-FFF2-40B4-BE49-F238E27FC236}">
                      <a16:creationId xmlns:a16="http://schemas.microsoft.com/office/drawing/2014/main" id="{30ED4078-F3FF-44C4-8B9A-030AB46EFBE7}"/>
                    </a:ext>
                  </a:extLst>
                </p:cNvPr>
                <p:cNvSpPr/>
                <p:nvPr/>
              </p:nvSpPr>
              <p:spPr>
                <a:xfrm rot="20435918" flipH="1">
                  <a:off x="2019084" y="3623023"/>
                  <a:ext cx="470894" cy="2417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p>
              </p:txBody>
            </p:sp>
          </p:grpSp>
          <p:grpSp>
            <p:nvGrpSpPr>
              <p:cNvPr id="95" name="Group 94">
                <a:extLst>
                  <a:ext uri="{FF2B5EF4-FFF2-40B4-BE49-F238E27FC236}">
                    <a16:creationId xmlns:a16="http://schemas.microsoft.com/office/drawing/2014/main" id="{42899AF9-FD6A-4261-BED2-3D57CB9C1F1E}"/>
                  </a:ext>
                </a:extLst>
              </p:cNvPr>
              <p:cNvGrpSpPr/>
              <p:nvPr/>
            </p:nvGrpSpPr>
            <p:grpSpPr>
              <a:xfrm flipH="1">
                <a:off x="2813463" y="3240113"/>
                <a:ext cx="1246771" cy="517590"/>
                <a:chOff x="1583446" y="3347155"/>
                <a:chExt cx="1246771" cy="517590"/>
              </a:xfrm>
            </p:grpSpPr>
            <p:sp>
              <p:nvSpPr>
                <p:cNvPr id="204" name="Rectangle 203">
                  <a:extLst>
                    <a:ext uri="{FF2B5EF4-FFF2-40B4-BE49-F238E27FC236}">
                      <a16:creationId xmlns:a16="http://schemas.microsoft.com/office/drawing/2014/main" id="{1FF808D6-F865-419A-8D43-679763316FE6}"/>
                    </a:ext>
                  </a:extLst>
                </p:cNvPr>
                <p:cNvSpPr/>
                <p:nvPr/>
              </p:nvSpPr>
              <p:spPr>
                <a:xfrm rot="4113405" flipH="1">
                  <a:off x="2375546" y="3165541"/>
                  <a:ext cx="261476" cy="64786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dirty="0"/>
                </a:p>
              </p:txBody>
            </p:sp>
            <p:sp>
              <p:nvSpPr>
                <p:cNvPr id="205" name="Rectangle 204">
                  <a:extLst>
                    <a:ext uri="{FF2B5EF4-FFF2-40B4-BE49-F238E27FC236}">
                      <a16:creationId xmlns:a16="http://schemas.microsoft.com/office/drawing/2014/main" id="{9AFE18C1-5DA8-48B8-B68C-510EA45E4A27}"/>
                    </a:ext>
                  </a:extLst>
                </p:cNvPr>
                <p:cNvSpPr/>
                <p:nvPr/>
              </p:nvSpPr>
              <p:spPr>
                <a:xfrm rot="4113405" flipH="1">
                  <a:off x="1776642" y="3400806"/>
                  <a:ext cx="261476" cy="64786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dirty="0"/>
                </a:p>
              </p:txBody>
            </p:sp>
            <p:sp>
              <p:nvSpPr>
                <p:cNvPr id="206" name="Oval 205">
                  <a:extLst>
                    <a:ext uri="{FF2B5EF4-FFF2-40B4-BE49-F238E27FC236}">
                      <a16:creationId xmlns:a16="http://schemas.microsoft.com/office/drawing/2014/main" id="{5A3AD0F0-CDEC-4335-8F2B-C50342D5755A}"/>
                    </a:ext>
                  </a:extLst>
                </p:cNvPr>
                <p:cNvSpPr/>
                <p:nvPr/>
              </p:nvSpPr>
              <p:spPr>
                <a:xfrm rot="20435918" flipH="1">
                  <a:off x="1908426" y="3347155"/>
                  <a:ext cx="470894" cy="2417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p>
              </p:txBody>
            </p:sp>
            <p:sp>
              <p:nvSpPr>
                <p:cNvPr id="207" name="Oval 206">
                  <a:extLst>
                    <a:ext uri="{FF2B5EF4-FFF2-40B4-BE49-F238E27FC236}">
                      <a16:creationId xmlns:a16="http://schemas.microsoft.com/office/drawing/2014/main" id="{5B388657-B0B5-4505-8BE7-04E60B3AB241}"/>
                    </a:ext>
                  </a:extLst>
                </p:cNvPr>
                <p:cNvSpPr/>
                <p:nvPr/>
              </p:nvSpPr>
              <p:spPr>
                <a:xfrm rot="20435918" flipH="1">
                  <a:off x="2019084" y="3623023"/>
                  <a:ext cx="470894" cy="2417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p>
              </p:txBody>
            </p:sp>
          </p:grpSp>
          <p:grpSp>
            <p:nvGrpSpPr>
              <p:cNvPr id="96" name="Group 95">
                <a:extLst>
                  <a:ext uri="{FF2B5EF4-FFF2-40B4-BE49-F238E27FC236}">
                    <a16:creationId xmlns:a16="http://schemas.microsoft.com/office/drawing/2014/main" id="{5BB79CB0-3171-495C-BE49-338AC956844F}"/>
                  </a:ext>
                </a:extLst>
              </p:cNvPr>
              <p:cNvGrpSpPr/>
              <p:nvPr/>
            </p:nvGrpSpPr>
            <p:grpSpPr>
              <a:xfrm>
                <a:off x="4201339" y="3200894"/>
                <a:ext cx="1246771" cy="517590"/>
                <a:chOff x="1583446" y="3347155"/>
                <a:chExt cx="1246771" cy="517590"/>
              </a:xfrm>
            </p:grpSpPr>
            <p:sp>
              <p:nvSpPr>
                <p:cNvPr id="200" name="Rectangle 199">
                  <a:extLst>
                    <a:ext uri="{FF2B5EF4-FFF2-40B4-BE49-F238E27FC236}">
                      <a16:creationId xmlns:a16="http://schemas.microsoft.com/office/drawing/2014/main" id="{A6A37D2F-CA51-4BA3-AB3A-1F575750077B}"/>
                    </a:ext>
                  </a:extLst>
                </p:cNvPr>
                <p:cNvSpPr/>
                <p:nvPr/>
              </p:nvSpPr>
              <p:spPr>
                <a:xfrm rot="4113405" flipH="1">
                  <a:off x="2375546" y="3165541"/>
                  <a:ext cx="261476" cy="64786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dirty="0"/>
                </a:p>
              </p:txBody>
            </p:sp>
            <p:sp>
              <p:nvSpPr>
                <p:cNvPr id="201" name="Rectangle 200">
                  <a:extLst>
                    <a:ext uri="{FF2B5EF4-FFF2-40B4-BE49-F238E27FC236}">
                      <a16:creationId xmlns:a16="http://schemas.microsoft.com/office/drawing/2014/main" id="{E104AEE7-AD80-43B7-9287-5E9C7C81C0A6}"/>
                    </a:ext>
                  </a:extLst>
                </p:cNvPr>
                <p:cNvSpPr/>
                <p:nvPr/>
              </p:nvSpPr>
              <p:spPr>
                <a:xfrm rot="4113405" flipH="1">
                  <a:off x="1776642" y="3400806"/>
                  <a:ext cx="261476" cy="64786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dirty="0"/>
                </a:p>
              </p:txBody>
            </p:sp>
            <p:sp>
              <p:nvSpPr>
                <p:cNvPr id="202" name="Oval 201">
                  <a:extLst>
                    <a:ext uri="{FF2B5EF4-FFF2-40B4-BE49-F238E27FC236}">
                      <a16:creationId xmlns:a16="http://schemas.microsoft.com/office/drawing/2014/main" id="{449F7C29-D6B3-44A1-B312-838FFBBE7973}"/>
                    </a:ext>
                  </a:extLst>
                </p:cNvPr>
                <p:cNvSpPr/>
                <p:nvPr/>
              </p:nvSpPr>
              <p:spPr>
                <a:xfrm rot="20435918" flipH="1">
                  <a:off x="1908426" y="3347155"/>
                  <a:ext cx="470894" cy="2417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p>
              </p:txBody>
            </p:sp>
            <p:sp>
              <p:nvSpPr>
                <p:cNvPr id="203" name="Oval 202">
                  <a:extLst>
                    <a:ext uri="{FF2B5EF4-FFF2-40B4-BE49-F238E27FC236}">
                      <a16:creationId xmlns:a16="http://schemas.microsoft.com/office/drawing/2014/main" id="{038280C5-733E-4AAF-902F-87F9B7B1D31E}"/>
                    </a:ext>
                  </a:extLst>
                </p:cNvPr>
                <p:cNvSpPr/>
                <p:nvPr/>
              </p:nvSpPr>
              <p:spPr>
                <a:xfrm rot="20435918" flipH="1">
                  <a:off x="2019084" y="3623023"/>
                  <a:ext cx="470894" cy="2417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p>
              </p:txBody>
            </p:sp>
          </p:grpSp>
          <p:grpSp>
            <p:nvGrpSpPr>
              <p:cNvPr id="97" name="Group 96">
                <a:extLst>
                  <a:ext uri="{FF2B5EF4-FFF2-40B4-BE49-F238E27FC236}">
                    <a16:creationId xmlns:a16="http://schemas.microsoft.com/office/drawing/2014/main" id="{B5D28F3C-9989-4BEA-91B8-80D90588D07E}"/>
                  </a:ext>
                </a:extLst>
              </p:cNvPr>
              <p:cNvGrpSpPr/>
              <p:nvPr/>
            </p:nvGrpSpPr>
            <p:grpSpPr>
              <a:xfrm>
                <a:off x="1519229" y="3240113"/>
                <a:ext cx="1246771" cy="517590"/>
                <a:chOff x="1583446" y="3347155"/>
                <a:chExt cx="1246771" cy="517590"/>
              </a:xfrm>
            </p:grpSpPr>
            <p:sp>
              <p:nvSpPr>
                <p:cNvPr id="196" name="Rectangle 195">
                  <a:extLst>
                    <a:ext uri="{FF2B5EF4-FFF2-40B4-BE49-F238E27FC236}">
                      <a16:creationId xmlns:a16="http://schemas.microsoft.com/office/drawing/2014/main" id="{C681E029-0E8B-41E1-82E5-07FE864324FB}"/>
                    </a:ext>
                  </a:extLst>
                </p:cNvPr>
                <p:cNvSpPr/>
                <p:nvPr/>
              </p:nvSpPr>
              <p:spPr>
                <a:xfrm rot="4113405" flipH="1">
                  <a:off x="2375546" y="3165541"/>
                  <a:ext cx="261476" cy="64786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dirty="0"/>
                </a:p>
              </p:txBody>
            </p:sp>
            <p:sp>
              <p:nvSpPr>
                <p:cNvPr id="197" name="Rectangle 196">
                  <a:extLst>
                    <a:ext uri="{FF2B5EF4-FFF2-40B4-BE49-F238E27FC236}">
                      <a16:creationId xmlns:a16="http://schemas.microsoft.com/office/drawing/2014/main" id="{E8175032-1C59-4E73-B92A-1456E6B26991}"/>
                    </a:ext>
                  </a:extLst>
                </p:cNvPr>
                <p:cNvSpPr/>
                <p:nvPr/>
              </p:nvSpPr>
              <p:spPr>
                <a:xfrm rot="4113405" flipH="1">
                  <a:off x="1776642" y="3400806"/>
                  <a:ext cx="261476" cy="64786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dirty="0"/>
                </a:p>
              </p:txBody>
            </p:sp>
            <p:sp>
              <p:nvSpPr>
                <p:cNvPr id="198" name="Oval 197">
                  <a:extLst>
                    <a:ext uri="{FF2B5EF4-FFF2-40B4-BE49-F238E27FC236}">
                      <a16:creationId xmlns:a16="http://schemas.microsoft.com/office/drawing/2014/main" id="{724E68DF-328D-441C-B02F-4E5E59A45AE9}"/>
                    </a:ext>
                  </a:extLst>
                </p:cNvPr>
                <p:cNvSpPr/>
                <p:nvPr/>
              </p:nvSpPr>
              <p:spPr>
                <a:xfrm rot="20435918" flipH="1">
                  <a:off x="1908426" y="3347155"/>
                  <a:ext cx="470894" cy="2417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p>
              </p:txBody>
            </p:sp>
            <p:sp>
              <p:nvSpPr>
                <p:cNvPr id="199" name="Oval 198">
                  <a:extLst>
                    <a:ext uri="{FF2B5EF4-FFF2-40B4-BE49-F238E27FC236}">
                      <a16:creationId xmlns:a16="http://schemas.microsoft.com/office/drawing/2014/main" id="{ED5A76AB-56D2-46CB-BA2B-754D8B0299A0}"/>
                    </a:ext>
                  </a:extLst>
                </p:cNvPr>
                <p:cNvSpPr/>
                <p:nvPr/>
              </p:nvSpPr>
              <p:spPr>
                <a:xfrm rot="20435918" flipH="1">
                  <a:off x="2019084" y="3623023"/>
                  <a:ext cx="470894" cy="2417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p>
              </p:txBody>
            </p:sp>
          </p:grpSp>
          <p:grpSp>
            <p:nvGrpSpPr>
              <p:cNvPr id="98" name="Group 97">
                <a:extLst>
                  <a:ext uri="{FF2B5EF4-FFF2-40B4-BE49-F238E27FC236}">
                    <a16:creationId xmlns:a16="http://schemas.microsoft.com/office/drawing/2014/main" id="{C6618AFB-E28A-460F-B90A-E32F52489626}"/>
                  </a:ext>
                </a:extLst>
              </p:cNvPr>
              <p:cNvGrpSpPr/>
              <p:nvPr/>
            </p:nvGrpSpPr>
            <p:grpSpPr>
              <a:xfrm>
                <a:off x="4987217" y="2661200"/>
                <a:ext cx="1045906" cy="1045907"/>
                <a:chOff x="4990474" y="3302030"/>
                <a:chExt cx="1045906" cy="1045907"/>
              </a:xfrm>
            </p:grpSpPr>
            <p:sp>
              <p:nvSpPr>
                <p:cNvPr id="193" name="Oval 192">
                  <a:extLst>
                    <a:ext uri="{FF2B5EF4-FFF2-40B4-BE49-F238E27FC236}">
                      <a16:creationId xmlns:a16="http://schemas.microsoft.com/office/drawing/2014/main" id="{E39C0DF8-2118-40E0-A693-090F26F3D80D}"/>
                    </a:ext>
                  </a:extLst>
                </p:cNvPr>
                <p:cNvSpPr/>
                <p:nvPr/>
              </p:nvSpPr>
              <p:spPr>
                <a:xfrm>
                  <a:off x="4990474" y="3302030"/>
                  <a:ext cx="1045906" cy="1045907"/>
                </a:xfrm>
                <a:prstGeom prst="ellipse">
                  <a:avLst/>
                </a:prstGeom>
                <a:solidFill>
                  <a:srgbClr val="FBD4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dirty="0"/>
                </a:p>
              </p:txBody>
            </p:sp>
            <p:sp>
              <p:nvSpPr>
                <p:cNvPr id="194" name="Oval 193">
                  <a:extLst>
                    <a:ext uri="{FF2B5EF4-FFF2-40B4-BE49-F238E27FC236}">
                      <a16:creationId xmlns:a16="http://schemas.microsoft.com/office/drawing/2014/main" id="{1A02E1FE-004B-49B0-9372-7E0FF7B77BF7}"/>
                    </a:ext>
                  </a:extLst>
                </p:cNvPr>
                <p:cNvSpPr/>
                <p:nvPr/>
              </p:nvSpPr>
              <p:spPr>
                <a:xfrm>
                  <a:off x="5072311" y="3383868"/>
                  <a:ext cx="882230" cy="882229"/>
                </a:xfrm>
                <a:prstGeom prst="ellipse">
                  <a:avLst/>
                </a:prstGeom>
                <a:solidFill>
                  <a:schemeClr val="bg1"/>
                </a:solidFill>
                <a:ln>
                  <a:noFill/>
                </a:ln>
                <a:effectLst>
                  <a:outerShdw blurRad="63500" sx="101000" sy="101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p>
              </p:txBody>
            </p:sp>
            <p:pic>
              <p:nvPicPr>
                <p:cNvPr id="195" name="Picture 194">
                  <a:extLst>
                    <a:ext uri="{FF2B5EF4-FFF2-40B4-BE49-F238E27FC236}">
                      <a16:creationId xmlns:a16="http://schemas.microsoft.com/office/drawing/2014/main" id="{05B7969D-C43C-4E4B-A580-F3A8BACD891E}"/>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5293970" y="3605526"/>
                  <a:ext cx="438912" cy="438912"/>
                </a:xfrm>
                <a:prstGeom prst="rect">
                  <a:avLst/>
                </a:prstGeom>
              </p:spPr>
            </p:pic>
          </p:grpSp>
          <p:grpSp>
            <p:nvGrpSpPr>
              <p:cNvPr id="99" name="Group 98">
                <a:extLst>
                  <a:ext uri="{FF2B5EF4-FFF2-40B4-BE49-F238E27FC236}">
                    <a16:creationId xmlns:a16="http://schemas.microsoft.com/office/drawing/2014/main" id="{171A237B-216F-44D1-862C-53E5BF376F9E}"/>
                  </a:ext>
                </a:extLst>
              </p:cNvPr>
              <p:cNvGrpSpPr/>
              <p:nvPr/>
            </p:nvGrpSpPr>
            <p:grpSpPr>
              <a:xfrm>
                <a:off x="3611419" y="3218559"/>
                <a:ext cx="1045906" cy="1045907"/>
                <a:chOff x="3561336" y="3594227"/>
                <a:chExt cx="1045906" cy="1045907"/>
              </a:xfrm>
            </p:grpSpPr>
            <p:sp>
              <p:nvSpPr>
                <p:cNvPr id="190" name="Oval 189">
                  <a:extLst>
                    <a:ext uri="{FF2B5EF4-FFF2-40B4-BE49-F238E27FC236}">
                      <a16:creationId xmlns:a16="http://schemas.microsoft.com/office/drawing/2014/main" id="{EE4B43A0-17BB-47AA-9725-B966C9BA9766}"/>
                    </a:ext>
                  </a:extLst>
                </p:cNvPr>
                <p:cNvSpPr/>
                <p:nvPr/>
              </p:nvSpPr>
              <p:spPr>
                <a:xfrm>
                  <a:off x="3561336" y="3594227"/>
                  <a:ext cx="1045906" cy="1045907"/>
                </a:xfrm>
                <a:prstGeom prst="ellipse">
                  <a:avLst/>
                </a:prstGeom>
                <a:solidFill>
                  <a:srgbClr val="010C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dirty="0">
                    <a:solidFill>
                      <a:schemeClr val="tx1"/>
                    </a:solidFill>
                  </a:endParaRPr>
                </a:p>
              </p:txBody>
            </p:sp>
            <p:sp>
              <p:nvSpPr>
                <p:cNvPr id="191" name="Oval 190">
                  <a:extLst>
                    <a:ext uri="{FF2B5EF4-FFF2-40B4-BE49-F238E27FC236}">
                      <a16:creationId xmlns:a16="http://schemas.microsoft.com/office/drawing/2014/main" id="{3695B066-D46B-47D1-9187-1AA57E27B247}"/>
                    </a:ext>
                  </a:extLst>
                </p:cNvPr>
                <p:cNvSpPr/>
                <p:nvPr/>
              </p:nvSpPr>
              <p:spPr>
                <a:xfrm>
                  <a:off x="3643176" y="3676066"/>
                  <a:ext cx="882230" cy="882229"/>
                </a:xfrm>
                <a:prstGeom prst="ellipse">
                  <a:avLst/>
                </a:prstGeom>
                <a:solidFill>
                  <a:schemeClr val="bg1"/>
                </a:solidFill>
                <a:ln>
                  <a:noFill/>
                </a:ln>
                <a:effectLst>
                  <a:outerShdw blurRad="63500" sx="101000" sy="101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solidFill>
                      <a:schemeClr val="tx1"/>
                    </a:solidFill>
                  </a:endParaRPr>
                </a:p>
              </p:txBody>
            </p:sp>
            <p:pic>
              <p:nvPicPr>
                <p:cNvPr id="192" name="Picture 191">
                  <a:extLst>
                    <a:ext uri="{FF2B5EF4-FFF2-40B4-BE49-F238E27FC236}">
                      <a16:creationId xmlns:a16="http://schemas.microsoft.com/office/drawing/2014/main" id="{3A926D17-83AA-4D23-9BE2-16E0A336E4DD}"/>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3864835" y="3897724"/>
                  <a:ext cx="438912" cy="438912"/>
                </a:xfrm>
                <a:prstGeom prst="rect">
                  <a:avLst/>
                </a:prstGeom>
              </p:spPr>
            </p:pic>
          </p:grpSp>
          <p:grpSp>
            <p:nvGrpSpPr>
              <p:cNvPr id="100" name="Group 99">
                <a:extLst>
                  <a:ext uri="{FF2B5EF4-FFF2-40B4-BE49-F238E27FC236}">
                    <a16:creationId xmlns:a16="http://schemas.microsoft.com/office/drawing/2014/main" id="{E1FA7BD8-685A-49DA-BCA6-F7D2D8DCFB47}"/>
                  </a:ext>
                </a:extLst>
              </p:cNvPr>
              <p:cNvGrpSpPr/>
              <p:nvPr/>
            </p:nvGrpSpPr>
            <p:grpSpPr>
              <a:xfrm>
                <a:off x="919097" y="3218559"/>
                <a:ext cx="1045905" cy="1045907"/>
                <a:chOff x="983314" y="3325601"/>
                <a:chExt cx="1045905" cy="1045907"/>
              </a:xfrm>
            </p:grpSpPr>
            <p:sp>
              <p:nvSpPr>
                <p:cNvPr id="187" name="Oval 186">
                  <a:extLst>
                    <a:ext uri="{FF2B5EF4-FFF2-40B4-BE49-F238E27FC236}">
                      <a16:creationId xmlns:a16="http://schemas.microsoft.com/office/drawing/2014/main" id="{49ABC352-60EA-4BF4-A692-829444767622}"/>
                    </a:ext>
                  </a:extLst>
                </p:cNvPr>
                <p:cNvSpPr/>
                <p:nvPr/>
              </p:nvSpPr>
              <p:spPr>
                <a:xfrm>
                  <a:off x="983314" y="3325601"/>
                  <a:ext cx="1045905" cy="1045907"/>
                </a:xfrm>
                <a:prstGeom prst="ellipse">
                  <a:avLst/>
                </a:prstGeom>
                <a:solidFill>
                  <a:srgbClr val="010C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dirty="0"/>
                </a:p>
              </p:txBody>
            </p:sp>
            <p:sp>
              <p:nvSpPr>
                <p:cNvPr id="188" name="Oval 187">
                  <a:extLst>
                    <a:ext uri="{FF2B5EF4-FFF2-40B4-BE49-F238E27FC236}">
                      <a16:creationId xmlns:a16="http://schemas.microsoft.com/office/drawing/2014/main" id="{4F44F2F4-29AC-4A9B-8EB4-39CADE2837B8}"/>
                    </a:ext>
                  </a:extLst>
                </p:cNvPr>
                <p:cNvSpPr/>
                <p:nvPr/>
              </p:nvSpPr>
              <p:spPr>
                <a:xfrm>
                  <a:off x="1065153" y="3407439"/>
                  <a:ext cx="882229" cy="882229"/>
                </a:xfrm>
                <a:prstGeom prst="ellipse">
                  <a:avLst/>
                </a:prstGeom>
                <a:solidFill>
                  <a:schemeClr val="bg1"/>
                </a:solidFill>
                <a:ln>
                  <a:noFill/>
                </a:ln>
                <a:effectLst>
                  <a:outerShdw blurRad="63500" sx="101000" sy="101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p>
              </p:txBody>
            </p:sp>
            <p:pic>
              <p:nvPicPr>
                <p:cNvPr id="189" name="Picture 188">
                  <a:extLst>
                    <a:ext uri="{FF2B5EF4-FFF2-40B4-BE49-F238E27FC236}">
                      <a16:creationId xmlns:a16="http://schemas.microsoft.com/office/drawing/2014/main" id="{D46C5AAC-6966-4772-B282-56B6E099A4A4}"/>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286811" y="3629097"/>
                  <a:ext cx="438912" cy="438912"/>
                </a:xfrm>
                <a:prstGeom prst="rect">
                  <a:avLst/>
                </a:prstGeom>
              </p:spPr>
            </p:pic>
          </p:grpSp>
          <p:grpSp>
            <p:nvGrpSpPr>
              <p:cNvPr id="116" name="Group 115">
                <a:extLst>
                  <a:ext uri="{FF2B5EF4-FFF2-40B4-BE49-F238E27FC236}">
                    <a16:creationId xmlns:a16="http://schemas.microsoft.com/office/drawing/2014/main" id="{C3CAE4B2-68D0-49BE-ACD6-6993C14CAA94}"/>
                  </a:ext>
                </a:extLst>
              </p:cNvPr>
              <p:cNvGrpSpPr/>
              <p:nvPr/>
            </p:nvGrpSpPr>
            <p:grpSpPr>
              <a:xfrm>
                <a:off x="2269853" y="2661200"/>
                <a:ext cx="1045905" cy="1045907"/>
                <a:chOff x="2334070" y="2768242"/>
                <a:chExt cx="1045905" cy="1045907"/>
              </a:xfrm>
            </p:grpSpPr>
            <p:sp>
              <p:nvSpPr>
                <p:cNvPr id="184" name="Oval 183">
                  <a:extLst>
                    <a:ext uri="{FF2B5EF4-FFF2-40B4-BE49-F238E27FC236}">
                      <a16:creationId xmlns:a16="http://schemas.microsoft.com/office/drawing/2014/main" id="{F359732B-76FF-40DF-B4BD-F2601A7524AC}"/>
                    </a:ext>
                  </a:extLst>
                </p:cNvPr>
                <p:cNvSpPr/>
                <p:nvPr/>
              </p:nvSpPr>
              <p:spPr>
                <a:xfrm>
                  <a:off x="2334070" y="2768242"/>
                  <a:ext cx="1045905" cy="1045907"/>
                </a:xfrm>
                <a:prstGeom prst="ellipse">
                  <a:avLst/>
                </a:prstGeom>
                <a:solidFill>
                  <a:srgbClr val="FBD4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dirty="0"/>
                </a:p>
              </p:txBody>
            </p:sp>
            <p:sp>
              <p:nvSpPr>
                <p:cNvPr id="185" name="Oval 184">
                  <a:extLst>
                    <a:ext uri="{FF2B5EF4-FFF2-40B4-BE49-F238E27FC236}">
                      <a16:creationId xmlns:a16="http://schemas.microsoft.com/office/drawing/2014/main" id="{072307D5-E392-43B6-9CE8-A7C70CC19150}"/>
                    </a:ext>
                  </a:extLst>
                </p:cNvPr>
                <p:cNvSpPr/>
                <p:nvPr/>
              </p:nvSpPr>
              <p:spPr>
                <a:xfrm>
                  <a:off x="2415908" y="2850082"/>
                  <a:ext cx="882229" cy="882229"/>
                </a:xfrm>
                <a:prstGeom prst="ellipse">
                  <a:avLst/>
                </a:prstGeom>
                <a:solidFill>
                  <a:schemeClr val="bg1"/>
                </a:solidFill>
                <a:ln>
                  <a:noFill/>
                </a:ln>
                <a:effectLst>
                  <a:outerShdw blurRad="63500" sx="101000" sy="101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p>
              </p:txBody>
            </p:sp>
            <p:pic>
              <p:nvPicPr>
                <p:cNvPr id="186" name="Picture 185">
                  <a:extLst>
                    <a:ext uri="{FF2B5EF4-FFF2-40B4-BE49-F238E27FC236}">
                      <a16:creationId xmlns:a16="http://schemas.microsoft.com/office/drawing/2014/main" id="{E4E25DDB-4211-4E71-93B7-0171BAFA9E6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2637566" y="3071740"/>
                  <a:ext cx="438912" cy="438912"/>
                </a:xfrm>
                <a:prstGeom prst="rect">
                  <a:avLst/>
                </a:prstGeom>
              </p:spPr>
            </p:pic>
          </p:grpSp>
          <p:grpSp>
            <p:nvGrpSpPr>
              <p:cNvPr id="117" name="Group 116">
                <a:extLst>
                  <a:ext uri="{FF2B5EF4-FFF2-40B4-BE49-F238E27FC236}">
                    <a16:creationId xmlns:a16="http://schemas.microsoft.com/office/drawing/2014/main" id="{8170B150-EFF5-4002-88E2-C99C3038CD10}"/>
                  </a:ext>
                </a:extLst>
              </p:cNvPr>
              <p:cNvGrpSpPr/>
              <p:nvPr/>
            </p:nvGrpSpPr>
            <p:grpSpPr>
              <a:xfrm flipH="1">
                <a:off x="8255409" y="3240113"/>
                <a:ext cx="1246771" cy="517590"/>
                <a:chOff x="1583446" y="3347155"/>
                <a:chExt cx="1246771" cy="517590"/>
              </a:xfrm>
            </p:grpSpPr>
            <p:sp>
              <p:nvSpPr>
                <p:cNvPr id="180" name="Rectangle 179">
                  <a:extLst>
                    <a:ext uri="{FF2B5EF4-FFF2-40B4-BE49-F238E27FC236}">
                      <a16:creationId xmlns:a16="http://schemas.microsoft.com/office/drawing/2014/main" id="{5B6B402B-E783-4A80-A598-3F1B55418AAB}"/>
                    </a:ext>
                  </a:extLst>
                </p:cNvPr>
                <p:cNvSpPr/>
                <p:nvPr/>
              </p:nvSpPr>
              <p:spPr>
                <a:xfrm rot="4113405" flipH="1">
                  <a:off x="2375546" y="3165541"/>
                  <a:ext cx="261476" cy="64786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dirty="0"/>
                </a:p>
              </p:txBody>
            </p:sp>
            <p:sp>
              <p:nvSpPr>
                <p:cNvPr id="181" name="Rectangle 180">
                  <a:extLst>
                    <a:ext uri="{FF2B5EF4-FFF2-40B4-BE49-F238E27FC236}">
                      <a16:creationId xmlns:a16="http://schemas.microsoft.com/office/drawing/2014/main" id="{6745024F-2536-48D5-A4B2-790444EF27D2}"/>
                    </a:ext>
                  </a:extLst>
                </p:cNvPr>
                <p:cNvSpPr/>
                <p:nvPr/>
              </p:nvSpPr>
              <p:spPr>
                <a:xfrm rot="4113405" flipH="1">
                  <a:off x="1776642" y="3400806"/>
                  <a:ext cx="261476" cy="64786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dirty="0"/>
                </a:p>
              </p:txBody>
            </p:sp>
            <p:sp>
              <p:nvSpPr>
                <p:cNvPr id="182" name="Oval 181">
                  <a:extLst>
                    <a:ext uri="{FF2B5EF4-FFF2-40B4-BE49-F238E27FC236}">
                      <a16:creationId xmlns:a16="http://schemas.microsoft.com/office/drawing/2014/main" id="{9E20EA28-45BA-4A3A-A127-10C6360F4E56}"/>
                    </a:ext>
                  </a:extLst>
                </p:cNvPr>
                <p:cNvSpPr/>
                <p:nvPr/>
              </p:nvSpPr>
              <p:spPr>
                <a:xfrm rot="20435918" flipH="1">
                  <a:off x="1908426" y="3347155"/>
                  <a:ext cx="470894" cy="2417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p>
              </p:txBody>
            </p:sp>
            <p:sp>
              <p:nvSpPr>
                <p:cNvPr id="183" name="Oval 182">
                  <a:extLst>
                    <a:ext uri="{FF2B5EF4-FFF2-40B4-BE49-F238E27FC236}">
                      <a16:creationId xmlns:a16="http://schemas.microsoft.com/office/drawing/2014/main" id="{335CA590-12AE-4BF8-90D5-47E8DA7D675E}"/>
                    </a:ext>
                  </a:extLst>
                </p:cNvPr>
                <p:cNvSpPr/>
                <p:nvPr/>
              </p:nvSpPr>
              <p:spPr>
                <a:xfrm rot="20435918" flipH="1">
                  <a:off x="2019084" y="3623023"/>
                  <a:ext cx="470894" cy="2417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p>
              </p:txBody>
            </p:sp>
          </p:grpSp>
          <p:grpSp>
            <p:nvGrpSpPr>
              <p:cNvPr id="127" name="Group 126">
                <a:extLst>
                  <a:ext uri="{FF2B5EF4-FFF2-40B4-BE49-F238E27FC236}">
                    <a16:creationId xmlns:a16="http://schemas.microsoft.com/office/drawing/2014/main" id="{65B96C63-5E6F-4732-BC55-4C83F47527D3}"/>
                  </a:ext>
                </a:extLst>
              </p:cNvPr>
              <p:cNvGrpSpPr/>
              <p:nvPr/>
            </p:nvGrpSpPr>
            <p:grpSpPr>
              <a:xfrm>
                <a:off x="9643285" y="3200894"/>
                <a:ext cx="1246771" cy="517590"/>
                <a:chOff x="1583446" y="3347155"/>
                <a:chExt cx="1246771" cy="517590"/>
              </a:xfrm>
            </p:grpSpPr>
            <p:sp>
              <p:nvSpPr>
                <p:cNvPr id="176" name="Rectangle 175">
                  <a:extLst>
                    <a:ext uri="{FF2B5EF4-FFF2-40B4-BE49-F238E27FC236}">
                      <a16:creationId xmlns:a16="http://schemas.microsoft.com/office/drawing/2014/main" id="{74805908-1661-4516-A683-ABB596ACFEEE}"/>
                    </a:ext>
                  </a:extLst>
                </p:cNvPr>
                <p:cNvSpPr/>
                <p:nvPr/>
              </p:nvSpPr>
              <p:spPr>
                <a:xfrm rot="4113405" flipH="1">
                  <a:off x="2375546" y="3165541"/>
                  <a:ext cx="261476" cy="64786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dirty="0"/>
                </a:p>
              </p:txBody>
            </p:sp>
            <p:sp>
              <p:nvSpPr>
                <p:cNvPr id="177" name="Rectangle 176">
                  <a:extLst>
                    <a:ext uri="{FF2B5EF4-FFF2-40B4-BE49-F238E27FC236}">
                      <a16:creationId xmlns:a16="http://schemas.microsoft.com/office/drawing/2014/main" id="{7219A6D2-7500-4F89-962F-5C3185E26853}"/>
                    </a:ext>
                  </a:extLst>
                </p:cNvPr>
                <p:cNvSpPr/>
                <p:nvPr/>
              </p:nvSpPr>
              <p:spPr>
                <a:xfrm rot="4113405" flipH="1">
                  <a:off x="1776642" y="3400806"/>
                  <a:ext cx="261476" cy="64786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dirty="0"/>
                </a:p>
              </p:txBody>
            </p:sp>
            <p:sp>
              <p:nvSpPr>
                <p:cNvPr id="178" name="Oval 177">
                  <a:extLst>
                    <a:ext uri="{FF2B5EF4-FFF2-40B4-BE49-F238E27FC236}">
                      <a16:creationId xmlns:a16="http://schemas.microsoft.com/office/drawing/2014/main" id="{55D4C170-639A-4643-BA36-50560EC3AD73}"/>
                    </a:ext>
                  </a:extLst>
                </p:cNvPr>
                <p:cNvSpPr/>
                <p:nvPr/>
              </p:nvSpPr>
              <p:spPr>
                <a:xfrm rot="20435918" flipH="1">
                  <a:off x="1908426" y="3347155"/>
                  <a:ext cx="470894" cy="2417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p>
              </p:txBody>
            </p:sp>
            <p:sp>
              <p:nvSpPr>
                <p:cNvPr id="179" name="Oval 178">
                  <a:extLst>
                    <a:ext uri="{FF2B5EF4-FFF2-40B4-BE49-F238E27FC236}">
                      <a16:creationId xmlns:a16="http://schemas.microsoft.com/office/drawing/2014/main" id="{6DA4FA03-9CA1-44DC-9F05-B4C8C3BEC35E}"/>
                    </a:ext>
                  </a:extLst>
                </p:cNvPr>
                <p:cNvSpPr/>
                <p:nvPr/>
              </p:nvSpPr>
              <p:spPr>
                <a:xfrm rot="20435918" flipH="1">
                  <a:off x="2019084" y="3623023"/>
                  <a:ext cx="470894" cy="2417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p>
              </p:txBody>
            </p:sp>
          </p:grpSp>
          <p:grpSp>
            <p:nvGrpSpPr>
              <p:cNvPr id="130" name="Group 129">
                <a:extLst>
                  <a:ext uri="{FF2B5EF4-FFF2-40B4-BE49-F238E27FC236}">
                    <a16:creationId xmlns:a16="http://schemas.microsoft.com/office/drawing/2014/main" id="{9CBCB93D-7300-4749-95E9-21ED4D6101A3}"/>
                  </a:ext>
                </a:extLst>
              </p:cNvPr>
              <p:cNvGrpSpPr/>
              <p:nvPr/>
            </p:nvGrpSpPr>
            <p:grpSpPr>
              <a:xfrm>
                <a:off x="6961175" y="3240113"/>
                <a:ext cx="1246771" cy="517590"/>
                <a:chOff x="1583446" y="3347155"/>
                <a:chExt cx="1246771" cy="517590"/>
              </a:xfrm>
            </p:grpSpPr>
            <p:sp>
              <p:nvSpPr>
                <p:cNvPr id="172" name="Rectangle 171">
                  <a:extLst>
                    <a:ext uri="{FF2B5EF4-FFF2-40B4-BE49-F238E27FC236}">
                      <a16:creationId xmlns:a16="http://schemas.microsoft.com/office/drawing/2014/main" id="{6D3D99BC-6557-4ED7-8924-C0F1ADDC814F}"/>
                    </a:ext>
                  </a:extLst>
                </p:cNvPr>
                <p:cNvSpPr/>
                <p:nvPr/>
              </p:nvSpPr>
              <p:spPr>
                <a:xfrm rot="4113405" flipH="1">
                  <a:off x="2375546" y="3165541"/>
                  <a:ext cx="261476" cy="64786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dirty="0"/>
                </a:p>
              </p:txBody>
            </p:sp>
            <p:sp>
              <p:nvSpPr>
                <p:cNvPr id="173" name="Rectangle 172">
                  <a:extLst>
                    <a:ext uri="{FF2B5EF4-FFF2-40B4-BE49-F238E27FC236}">
                      <a16:creationId xmlns:a16="http://schemas.microsoft.com/office/drawing/2014/main" id="{9E6409A5-7C62-42AA-A617-5C5F45C379FB}"/>
                    </a:ext>
                  </a:extLst>
                </p:cNvPr>
                <p:cNvSpPr/>
                <p:nvPr/>
              </p:nvSpPr>
              <p:spPr>
                <a:xfrm rot="4113405" flipH="1">
                  <a:off x="1776642" y="3400806"/>
                  <a:ext cx="261476" cy="64786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dirty="0"/>
                </a:p>
              </p:txBody>
            </p:sp>
            <p:sp>
              <p:nvSpPr>
                <p:cNvPr id="174" name="Oval 173">
                  <a:extLst>
                    <a:ext uri="{FF2B5EF4-FFF2-40B4-BE49-F238E27FC236}">
                      <a16:creationId xmlns:a16="http://schemas.microsoft.com/office/drawing/2014/main" id="{ADC79089-E15F-45F7-ACDC-49771F7C874C}"/>
                    </a:ext>
                  </a:extLst>
                </p:cNvPr>
                <p:cNvSpPr/>
                <p:nvPr/>
              </p:nvSpPr>
              <p:spPr>
                <a:xfrm rot="20435918" flipH="1">
                  <a:off x="1908426" y="3347155"/>
                  <a:ext cx="470894" cy="2417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p>
              </p:txBody>
            </p:sp>
            <p:sp>
              <p:nvSpPr>
                <p:cNvPr id="175" name="Oval 174">
                  <a:extLst>
                    <a:ext uri="{FF2B5EF4-FFF2-40B4-BE49-F238E27FC236}">
                      <a16:creationId xmlns:a16="http://schemas.microsoft.com/office/drawing/2014/main" id="{7BDC3363-1BFA-493F-9D4F-2932A12DA7E2}"/>
                    </a:ext>
                  </a:extLst>
                </p:cNvPr>
                <p:cNvSpPr/>
                <p:nvPr/>
              </p:nvSpPr>
              <p:spPr>
                <a:xfrm rot="20435918" flipH="1">
                  <a:off x="2019084" y="3623023"/>
                  <a:ext cx="470894" cy="2417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p>
              </p:txBody>
            </p:sp>
          </p:grpSp>
          <p:grpSp>
            <p:nvGrpSpPr>
              <p:cNvPr id="133" name="Group 132">
                <a:extLst>
                  <a:ext uri="{FF2B5EF4-FFF2-40B4-BE49-F238E27FC236}">
                    <a16:creationId xmlns:a16="http://schemas.microsoft.com/office/drawing/2014/main" id="{F15E0E1D-FBA0-4DDD-9E60-6AA15F4954AB}"/>
                  </a:ext>
                </a:extLst>
              </p:cNvPr>
              <p:cNvGrpSpPr/>
              <p:nvPr/>
            </p:nvGrpSpPr>
            <p:grpSpPr>
              <a:xfrm>
                <a:off x="10429163" y="2661200"/>
                <a:ext cx="1045906" cy="1045907"/>
                <a:chOff x="10429163" y="2661200"/>
                <a:chExt cx="1045906" cy="1045907"/>
              </a:xfrm>
            </p:grpSpPr>
            <p:grpSp>
              <p:nvGrpSpPr>
                <p:cNvPr id="168" name="Group 167">
                  <a:extLst>
                    <a:ext uri="{FF2B5EF4-FFF2-40B4-BE49-F238E27FC236}">
                      <a16:creationId xmlns:a16="http://schemas.microsoft.com/office/drawing/2014/main" id="{A6D31A37-64A3-4A82-9E8B-0E12026A3D6A}"/>
                    </a:ext>
                  </a:extLst>
                </p:cNvPr>
                <p:cNvGrpSpPr/>
                <p:nvPr/>
              </p:nvGrpSpPr>
              <p:grpSpPr>
                <a:xfrm>
                  <a:off x="10429163" y="2661200"/>
                  <a:ext cx="1045906" cy="1045907"/>
                  <a:chOff x="4990474" y="3302030"/>
                  <a:chExt cx="1045906" cy="1045907"/>
                </a:xfrm>
              </p:grpSpPr>
              <p:sp>
                <p:nvSpPr>
                  <p:cNvPr id="170" name="Oval 169">
                    <a:extLst>
                      <a:ext uri="{FF2B5EF4-FFF2-40B4-BE49-F238E27FC236}">
                        <a16:creationId xmlns:a16="http://schemas.microsoft.com/office/drawing/2014/main" id="{0CC8890F-9E5C-49E8-B561-9A5C622E0626}"/>
                      </a:ext>
                    </a:extLst>
                  </p:cNvPr>
                  <p:cNvSpPr/>
                  <p:nvPr/>
                </p:nvSpPr>
                <p:spPr>
                  <a:xfrm>
                    <a:off x="4990474" y="3302030"/>
                    <a:ext cx="1045906" cy="1045907"/>
                  </a:xfrm>
                  <a:prstGeom prst="ellipse">
                    <a:avLst/>
                  </a:prstGeom>
                  <a:solidFill>
                    <a:srgbClr val="FBD4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dirty="0"/>
                  </a:p>
                </p:txBody>
              </p:sp>
              <p:sp>
                <p:nvSpPr>
                  <p:cNvPr id="171" name="Oval 170">
                    <a:extLst>
                      <a:ext uri="{FF2B5EF4-FFF2-40B4-BE49-F238E27FC236}">
                        <a16:creationId xmlns:a16="http://schemas.microsoft.com/office/drawing/2014/main" id="{A59EA1E9-9252-45B8-8B67-ADF04DA4B07B}"/>
                      </a:ext>
                    </a:extLst>
                  </p:cNvPr>
                  <p:cNvSpPr/>
                  <p:nvPr/>
                </p:nvSpPr>
                <p:spPr>
                  <a:xfrm>
                    <a:off x="5072311" y="3383868"/>
                    <a:ext cx="882230" cy="882229"/>
                  </a:xfrm>
                  <a:prstGeom prst="ellipse">
                    <a:avLst/>
                  </a:prstGeom>
                  <a:solidFill>
                    <a:schemeClr val="bg1"/>
                  </a:solidFill>
                  <a:ln>
                    <a:noFill/>
                  </a:ln>
                  <a:effectLst>
                    <a:outerShdw blurRad="63500" sx="101000" sy="101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p>
                </p:txBody>
              </p:sp>
            </p:grpSp>
            <p:pic>
              <p:nvPicPr>
                <p:cNvPr id="169" name="Picture 168">
                  <a:extLst>
                    <a:ext uri="{FF2B5EF4-FFF2-40B4-BE49-F238E27FC236}">
                      <a16:creationId xmlns:a16="http://schemas.microsoft.com/office/drawing/2014/main" id="{10DC9AF4-6DFE-463A-863E-66AF99E5E5DA}"/>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10732659" y="2964696"/>
                  <a:ext cx="438912" cy="438912"/>
                </a:xfrm>
                <a:prstGeom prst="rect">
                  <a:avLst/>
                </a:prstGeom>
              </p:spPr>
            </p:pic>
          </p:grpSp>
          <p:grpSp>
            <p:nvGrpSpPr>
              <p:cNvPr id="136" name="Group 135">
                <a:extLst>
                  <a:ext uri="{FF2B5EF4-FFF2-40B4-BE49-F238E27FC236}">
                    <a16:creationId xmlns:a16="http://schemas.microsoft.com/office/drawing/2014/main" id="{8F606C84-1FD9-4B18-AF1C-B6C82C45D736}"/>
                  </a:ext>
                </a:extLst>
              </p:cNvPr>
              <p:cNvGrpSpPr/>
              <p:nvPr/>
            </p:nvGrpSpPr>
            <p:grpSpPr>
              <a:xfrm>
                <a:off x="9053365" y="3218559"/>
                <a:ext cx="1045906" cy="1045907"/>
                <a:chOff x="9053365" y="3218559"/>
                <a:chExt cx="1045906" cy="1045907"/>
              </a:xfrm>
            </p:grpSpPr>
            <p:grpSp>
              <p:nvGrpSpPr>
                <p:cNvPr id="164" name="Group 163">
                  <a:extLst>
                    <a:ext uri="{FF2B5EF4-FFF2-40B4-BE49-F238E27FC236}">
                      <a16:creationId xmlns:a16="http://schemas.microsoft.com/office/drawing/2014/main" id="{584FC5CE-8E06-430F-A0C3-22741BE8FDD3}"/>
                    </a:ext>
                  </a:extLst>
                </p:cNvPr>
                <p:cNvGrpSpPr/>
                <p:nvPr/>
              </p:nvGrpSpPr>
              <p:grpSpPr>
                <a:xfrm>
                  <a:off x="9053365" y="3218559"/>
                  <a:ext cx="1045906" cy="1045907"/>
                  <a:chOff x="3561336" y="3594227"/>
                  <a:chExt cx="1045906" cy="1045907"/>
                </a:xfrm>
              </p:grpSpPr>
              <p:sp>
                <p:nvSpPr>
                  <p:cNvPr id="166" name="Oval 165">
                    <a:extLst>
                      <a:ext uri="{FF2B5EF4-FFF2-40B4-BE49-F238E27FC236}">
                        <a16:creationId xmlns:a16="http://schemas.microsoft.com/office/drawing/2014/main" id="{961546FD-242F-4DC7-B3C3-3E0A99EFF37D}"/>
                      </a:ext>
                    </a:extLst>
                  </p:cNvPr>
                  <p:cNvSpPr/>
                  <p:nvPr/>
                </p:nvSpPr>
                <p:spPr>
                  <a:xfrm>
                    <a:off x="3561336" y="3594227"/>
                    <a:ext cx="1045906" cy="1045907"/>
                  </a:xfrm>
                  <a:prstGeom prst="ellipse">
                    <a:avLst/>
                  </a:prstGeom>
                  <a:solidFill>
                    <a:srgbClr val="010C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dirty="0">
                      <a:solidFill>
                        <a:schemeClr val="tx1"/>
                      </a:solidFill>
                    </a:endParaRPr>
                  </a:p>
                </p:txBody>
              </p:sp>
              <p:sp>
                <p:nvSpPr>
                  <p:cNvPr id="167" name="Oval 166">
                    <a:extLst>
                      <a:ext uri="{FF2B5EF4-FFF2-40B4-BE49-F238E27FC236}">
                        <a16:creationId xmlns:a16="http://schemas.microsoft.com/office/drawing/2014/main" id="{778C60DB-EADB-4A07-9004-ECB5E1A092F6}"/>
                      </a:ext>
                    </a:extLst>
                  </p:cNvPr>
                  <p:cNvSpPr/>
                  <p:nvPr/>
                </p:nvSpPr>
                <p:spPr>
                  <a:xfrm>
                    <a:off x="3643176" y="3676066"/>
                    <a:ext cx="882230" cy="882229"/>
                  </a:xfrm>
                  <a:prstGeom prst="ellipse">
                    <a:avLst/>
                  </a:prstGeom>
                  <a:solidFill>
                    <a:schemeClr val="bg1"/>
                  </a:solidFill>
                  <a:ln>
                    <a:noFill/>
                  </a:ln>
                  <a:effectLst>
                    <a:outerShdw blurRad="63500" sx="101000" sy="101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solidFill>
                        <a:schemeClr val="tx1"/>
                      </a:solidFill>
                    </a:endParaRPr>
                  </a:p>
                </p:txBody>
              </p:sp>
            </p:grpSp>
            <p:pic>
              <p:nvPicPr>
                <p:cNvPr id="165" name="Picture 164">
                  <a:extLst>
                    <a:ext uri="{FF2B5EF4-FFF2-40B4-BE49-F238E27FC236}">
                      <a16:creationId xmlns:a16="http://schemas.microsoft.com/office/drawing/2014/main" id="{45C49C69-5405-4195-B509-476D41EE3AEF}"/>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9356864" y="3522056"/>
                  <a:ext cx="438912" cy="438912"/>
                </a:xfrm>
                <a:prstGeom prst="rect">
                  <a:avLst/>
                </a:prstGeom>
              </p:spPr>
            </p:pic>
          </p:grpSp>
          <p:grpSp>
            <p:nvGrpSpPr>
              <p:cNvPr id="149" name="Group 148">
                <a:extLst>
                  <a:ext uri="{FF2B5EF4-FFF2-40B4-BE49-F238E27FC236}">
                    <a16:creationId xmlns:a16="http://schemas.microsoft.com/office/drawing/2014/main" id="{9A6398A0-5916-49DF-AA95-7C80F1FDFF3C}"/>
                  </a:ext>
                </a:extLst>
              </p:cNvPr>
              <p:cNvGrpSpPr/>
              <p:nvPr/>
            </p:nvGrpSpPr>
            <p:grpSpPr>
              <a:xfrm>
                <a:off x="7711799" y="2661200"/>
                <a:ext cx="1045905" cy="1045907"/>
                <a:chOff x="7711799" y="2661200"/>
                <a:chExt cx="1045905" cy="1045907"/>
              </a:xfrm>
            </p:grpSpPr>
            <p:grpSp>
              <p:nvGrpSpPr>
                <p:cNvPr id="160" name="Group 159">
                  <a:extLst>
                    <a:ext uri="{FF2B5EF4-FFF2-40B4-BE49-F238E27FC236}">
                      <a16:creationId xmlns:a16="http://schemas.microsoft.com/office/drawing/2014/main" id="{97FAE8BC-16C2-4ABE-A439-973BAEBB3309}"/>
                    </a:ext>
                  </a:extLst>
                </p:cNvPr>
                <p:cNvGrpSpPr/>
                <p:nvPr/>
              </p:nvGrpSpPr>
              <p:grpSpPr>
                <a:xfrm>
                  <a:off x="7711799" y="2661200"/>
                  <a:ext cx="1045905" cy="1045907"/>
                  <a:chOff x="2334070" y="2768242"/>
                  <a:chExt cx="1045905" cy="1045907"/>
                </a:xfrm>
              </p:grpSpPr>
              <p:sp>
                <p:nvSpPr>
                  <p:cNvPr id="162" name="Oval 161">
                    <a:extLst>
                      <a:ext uri="{FF2B5EF4-FFF2-40B4-BE49-F238E27FC236}">
                        <a16:creationId xmlns:a16="http://schemas.microsoft.com/office/drawing/2014/main" id="{59196C36-C954-453A-924A-3313A9190645}"/>
                      </a:ext>
                    </a:extLst>
                  </p:cNvPr>
                  <p:cNvSpPr/>
                  <p:nvPr/>
                </p:nvSpPr>
                <p:spPr>
                  <a:xfrm>
                    <a:off x="2334070" y="2768242"/>
                    <a:ext cx="1045905" cy="1045907"/>
                  </a:xfrm>
                  <a:prstGeom prst="ellipse">
                    <a:avLst/>
                  </a:prstGeom>
                  <a:solidFill>
                    <a:srgbClr val="FBD4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dirty="0"/>
                  </a:p>
                </p:txBody>
              </p:sp>
              <p:sp>
                <p:nvSpPr>
                  <p:cNvPr id="163" name="Oval 162">
                    <a:extLst>
                      <a:ext uri="{FF2B5EF4-FFF2-40B4-BE49-F238E27FC236}">
                        <a16:creationId xmlns:a16="http://schemas.microsoft.com/office/drawing/2014/main" id="{8E0CE2EA-BDEF-4BBD-B02C-F3FF5A75963A}"/>
                      </a:ext>
                    </a:extLst>
                  </p:cNvPr>
                  <p:cNvSpPr/>
                  <p:nvPr/>
                </p:nvSpPr>
                <p:spPr>
                  <a:xfrm>
                    <a:off x="2415908" y="2850082"/>
                    <a:ext cx="882229" cy="882229"/>
                  </a:xfrm>
                  <a:prstGeom prst="ellipse">
                    <a:avLst/>
                  </a:prstGeom>
                  <a:solidFill>
                    <a:schemeClr val="bg1"/>
                  </a:solidFill>
                  <a:ln>
                    <a:noFill/>
                  </a:ln>
                  <a:effectLst>
                    <a:outerShdw blurRad="63500" sx="101000" sy="101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p>
                </p:txBody>
              </p:sp>
            </p:grpSp>
            <p:pic>
              <p:nvPicPr>
                <p:cNvPr id="161" name="Picture 160">
                  <a:extLst>
                    <a:ext uri="{FF2B5EF4-FFF2-40B4-BE49-F238E27FC236}">
                      <a16:creationId xmlns:a16="http://schemas.microsoft.com/office/drawing/2014/main" id="{4D78AC93-01DB-4F76-8A18-3A956473A547}"/>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8015295" y="2964698"/>
                  <a:ext cx="438912" cy="438912"/>
                </a:xfrm>
                <a:prstGeom prst="rect">
                  <a:avLst/>
                </a:prstGeom>
              </p:spPr>
            </p:pic>
          </p:grpSp>
          <p:grpSp>
            <p:nvGrpSpPr>
              <p:cNvPr id="150" name="Group 149">
                <a:extLst>
                  <a:ext uri="{FF2B5EF4-FFF2-40B4-BE49-F238E27FC236}">
                    <a16:creationId xmlns:a16="http://schemas.microsoft.com/office/drawing/2014/main" id="{7F79374F-F119-4855-AF84-1C6051D38CEF}"/>
                  </a:ext>
                </a:extLst>
              </p:cNvPr>
              <p:cNvGrpSpPr/>
              <p:nvPr/>
            </p:nvGrpSpPr>
            <p:grpSpPr>
              <a:xfrm>
                <a:off x="6361043" y="3218559"/>
                <a:ext cx="1045905" cy="1045907"/>
                <a:chOff x="6361043" y="3218559"/>
                <a:chExt cx="1045905" cy="1045907"/>
              </a:xfrm>
            </p:grpSpPr>
            <p:grpSp>
              <p:nvGrpSpPr>
                <p:cNvPr id="151" name="Group 150">
                  <a:extLst>
                    <a:ext uri="{FF2B5EF4-FFF2-40B4-BE49-F238E27FC236}">
                      <a16:creationId xmlns:a16="http://schemas.microsoft.com/office/drawing/2014/main" id="{07E0C91C-F9BC-4EA9-A116-73F70D7C11E8}"/>
                    </a:ext>
                  </a:extLst>
                </p:cNvPr>
                <p:cNvGrpSpPr/>
                <p:nvPr/>
              </p:nvGrpSpPr>
              <p:grpSpPr>
                <a:xfrm>
                  <a:off x="6361043" y="3218559"/>
                  <a:ext cx="1045905" cy="1045907"/>
                  <a:chOff x="983314" y="3325601"/>
                  <a:chExt cx="1045905" cy="1045907"/>
                </a:xfrm>
              </p:grpSpPr>
              <p:sp>
                <p:nvSpPr>
                  <p:cNvPr id="158" name="Oval 157">
                    <a:extLst>
                      <a:ext uri="{FF2B5EF4-FFF2-40B4-BE49-F238E27FC236}">
                        <a16:creationId xmlns:a16="http://schemas.microsoft.com/office/drawing/2014/main" id="{39744FC2-C981-4E0E-86A8-BE20AC755EAE}"/>
                      </a:ext>
                    </a:extLst>
                  </p:cNvPr>
                  <p:cNvSpPr/>
                  <p:nvPr/>
                </p:nvSpPr>
                <p:spPr>
                  <a:xfrm>
                    <a:off x="983314" y="3325601"/>
                    <a:ext cx="1045905" cy="1045907"/>
                  </a:xfrm>
                  <a:prstGeom prst="ellipse">
                    <a:avLst/>
                  </a:prstGeom>
                  <a:solidFill>
                    <a:srgbClr val="010C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dirty="0"/>
                  </a:p>
                </p:txBody>
              </p:sp>
              <p:sp>
                <p:nvSpPr>
                  <p:cNvPr id="159" name="Oval 158">
                    <a:extLst>
                      <a:ext uri="{FF2B5EF4-FFF2-40B4-BE49-F238E27FC236}">
                        <a16:creationId xmlns:a16="http://schemas.microsoft.com/office/drawing/2014/main" id="{39A49A2E-942B-4A57-968F-4AB6EE5E3000}"/>
                      </a:ext>
                    </a:extLst>
                  </p:cNvPr>
                  <p:cNvSpPr/>
                  <p:nvPr/>
                </p:nvSpPr>
                <p:spPr>
                  <a:xfrm>
                    <a:off x="1065153" y="3407439"/>
                    <a:ext cx="882229" cy="882229"/>
                  </a:xfrm>
                  <a:prstGeom prst="ellipse">
                    <a:avLst/>
                  </a:prstGeom>
                  <a:solidFill>
                    <a:schemeClr val="bg1"/>
                  </a:solidFill>
                  <a:ln>
                    <a:noFill/>
                  </a:ln>
                  <a:effectLst>
                    <a:outerShdw blurRad="63500" sx="101000" sy="101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p>
                </p:txBody>
              </p:sp>
            </p:grpSp>
            <p:pic>
              <p:nvPicPr>
                <p:cNvPr id="157" name="Picture 156">
                  <a:extLst>
                    <a:ext uri="{FF2B5EF4-FFF2-40B4-BE49-F238E27FC236}">
                      <a16:creationId xmlns:a16="http://schemas.microsoft.com/office/drawing/2014/main" id="{A4CD5980-D588-4D7A-B6A6-F9B2D64A2766}"/>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6664540" y="3522055"/>
                  <a:ext cx="438912" cy="438912"/>
                </a:xfrm>
                <a:prstGeom prst="rect">
                  <a:avLst/>
                </a:prstGeom>
              </p:spPr>
            </p:pic>
          </p:grpSp>
        </p:grpSp>
      </p:grpSp>
      <p:pic>
        <p:nvPicPr>
          <p:cNvPr id="3" name="Picture 2">
            <a:extLst>
              <a:ext uri="{FF2B5EF4-FFF2-40B4-BE49-F238E27FC236}">
                <a16:creationId xmlns:a16="http://schemas.microsoft.com/office/drawing/2014/main" id="{41BAEE87-1EFC-0B34-4CE4-DA56FB668785}"/>
              </a:ext>
            </a:extLst>
          </p:cNvPr>
          <p:cNvPicPr>
            <a:picLocks noChangeAspect="1"/>
          </p:cNvPicPr>
          <p:nvPr/>
        </p:nvPicPr>
        <p:blipFill rotWithShape="1">
          <a:blip r:embed="rId10">
            <a:extLst>
              <a:ext uri="{28A0092B-C50C-407E-A947-70E740481C1C}">
                <a14:useLocalDpi xmlns:a14="http://schemas.microsoft.com/office/drawing/2010/main" val="0"/>
              </a:ext>
            </a:extLst>
          </a:blip>
          <a:srcRect l="2896"/>
          <a:stretch/>
        </p:blipFill>
        <p:spPr>
          <a:xfrm>
            <a:off x="10604694" y="134236"/>
            <a:ext cx="1450989" cy="703018"/>
          </a:xfrm>
          <a:prstGeom prst="rect">
            <a:avLst/>
          </a:prstGeom>
        </p:spPr>
      </p:pic>
    </p:spTree>
    <p:extLst>
      <p:ext uri="{BB962C8B-B14F-4D97-AF65-F5344CB8AC3E}">
        <p14:creationId xmlns:p14="http://schemas.microsoft.com/office/powerpoint/2010/main" val="7260542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 name="Picture 52">
            <a:extLst>
              <a:ext uri="{FF2B5EF4-FFF2-40B4-BE49-F238E27FC236}">
                <a16:creationId xmlns:a16="http://schemas.microsoft.com/office/drawing/2014/main" id="{992907F5-B2C3-4A75-71C9-D1FB2192CFF1}"/>
              </a:ext>
            </a:extLst>
          </p:cNvPr>
          <p:cNvPicPr>
            <a:picLocks noChangeAspect="1"/>
          </p:cNvPicPr>
          <p:nvPr/>
        </p:nvPicPr>
        <p:blipFill rotWithShape="1">
          <a:blip r:embed="rId2">
            <a:extLst>
              <a:ext uri="{28A0092B-C50C-407E-A947-70E740481C1C}">
                <a14:useLocalDpi xmlns:a14="http://schemas.microsoft.com/office/drawing/2010/main" val="0"/>
              </a:ext>
            </a:extLst>
          </a:blip>
          <a:srcRect l="41655" r="19361"/>
          <a:stretch/>
        </p:blipFill>
        <p:spPr>
          <a:xfrm>
            <a:off x="8182711" y="0"/>
            <a:ext cx="4009287" cy="6858000"/>
          </a:xfrm>
          <a:prstGeom prst="rect">
            <a:avLst/>
          </a:prstGeom>
        </p:spPr>
      </p:pic>
      <p:sp>
        <p:nvSpPr>
          <p:cNvPr id="54" name="Freeform 17">
            <a:extLst>
              <a:ext uri="{FF2B5EF4-FFF2-40B4-BE49-F238E27FC236}">
                <a16:creationId xmlns:a16="http://schemas.microsoft.com/office/drawing/2014/main" id="{1BC8EF6E-4F61-A95F-14E3-ECF668FAC8F1}"/>
              </a:ext>
            </a:extLst>
          </p:cNvPr>
          <p:cNvSpPr/>
          <p:nvPr/>
        </p:nvSpPr>
        <p:spPr>
          <a:xfrm>
            <a:off x="8182712" y="0"/>
            <a:ext cx="4009287" cy="6858000"/>
          </a:xfrm>
          <a:prstGeom prst="rect">
            <a:avLst/>
          </a:prstGeom>
          <a:solidFill>
            <a:schemeClr val="tx1">
              <a:lumMod val="85000"/>
              <a:lumOff val="15000"/>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 name="Text Placeholder 1">
            <a:extLst>
              <a:ext uri="{FF2B5EF4-FFF2-40B4-BE49-F238E27FC236}">
                <a16:creationId xmlns:a16="http://schemas.microsoft.com/office/drawing/2014/main" id="{D82E4D15-97D8-6BC5-9836-1EB52118D294}"/>
              </a:ext>
            </a:extLst>
          </p:cNvPr>
          <p:cNvSpPr>
            <a:spLocks noGrp="1"/>
          </p:cNvSpPr>
          <p:nvPr>
            <p:ph type="body" sz="quarter" idx="10"/>
          </p:nvPr>
        </p:nvSpPr>
        <p:spPr>
          <a:xfrm>
            <a:off x="147185" y="250514"/>
            <a:ext cx="7641353" cy="541966"/>
          </a:xfrm>
        </p:spPr>
        <p:txBody>
          <a:bodyPr/>
          <a:lstStyle/>
          <a:p>
            <a:pPr algn="r" rtl="1"/>
            <a:r>
              <a:rPr lang="he-IL" dirty="0"/>
              <a:t>סדר פעולות </a:t>
            </a:r>
            <a:r>
              <a:rPr lang="en-US" dirty="0"/>
              <a:t>SEO</a:t>
            </a:r>
            <a:r>
              <a:rPr lang="he-IL" dirty="0"/>
              <a:t> כללי</a:t>
            </a:r>
            <a:endParaRPr lang="en-US" dirty="0"/>
          </a:p>
        </p:txBody>
      </p:sp>
      <p:sp>
        <p:nvSpPr>
          <p:cNvPr id="56" name="Rectangle 55">
            <a:extLst>
              <a:ext uri="{FF2B5EF4-FFF2-40B4-BE49-F238E27FC236}">
                <a16:creationId xmlns:a16="http://schemas.microsoft.com/office/drawing/2014/main" id="{FC2295F5-85E7-161C-5A19-7D37516445A1}"/>
              </a:ext>
            </a:extLst>
          </p:cNvPr>
          <p:cNvSpPr/>
          <p:nvPr/>
        </p:nvSpPr>
        <p:spPr>
          <a:xfrm>
            <a:off x="0" y="-1"/>
            <a:ext cx="12192000" cy="64008"/>
          </a:xfrm>
          <a:prstGeom prst="rect">
            <a:avLst/>
          </a:prstGeom>
          <a:gradFill flip="none" rotWithShape="1">
            <a:gsLst>
              <a:gs pos="15000">
                <a:srgbClr val="D7A83D"/>
              </a:gs>
              <a:gs pos="100000">
                <a:srgbClr val="FBD46C"/>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74F8C233-75BD-B500-3655-DF1C5FBA9923}"/>
              </a:ext>
            </a:extLst>
          </p:cNvPr>
          <p:cNvSpPr txBox="1"/>
          <p:nvPr/>
        </p:nvSpPr>
        <p:spPr>
          <a:xfrm>
            <a:off x="922806" y="901430"/>
            <a:ext cx="6966400" cy="5385064"/>
          </a:xfrm>
          <a:prstGeom prst="rect">
            <a:avLst/>
          </a:prstGeom>
          <a:noFill/>
        </p:spPr>
        <p:txBody>
          <a:bodyPr wrap="square">
            <a:spAutoFit/>
          </a:bodyPr>
          <a:lstStyle/>
          <a:p>
            <a:pPr marL="285750" indent="-285750" algn="r" rtl="1">
              <a:lnSpc>
                <a:spcPct val="135000"/>
              </a:lnSpc>
              <a:buFont typeface="Arial" panose="020B0604020202020204" pitchFamily="34" charset="0"/>
              <a:buChar char="•"/>
            </a:pPr>
            <a:r>
              <a:rPr lang="he-IL" sz="1600" b="1" dirty="0"/>
              <a:t>מחקר מתחרים </a:t>
            </a:r>
            <a:r>
              <a:rPr lang="he-IL" sz="1600" dirty="0"/>
              <a:t>– בדיקה מי המתחרים העיקריים, מה האסטרטגיה שלהם, מה עובד להם ומה לא עובד להם. </a:t>
            </a:r>
          </a:p>
          <a:p>
            <a:pPr marL="285750" indent="-285750" algn="r" rtl="1">
              <a:lnSpc>
                <a:spcPct val="135000"/>
              </a:lnSpc>
              <a:buFont typeface="Arial" panose="020B0604020202020204" pitchFamily="34" charset="0"/>
              <a:buChar char="•"/>
            </a:pPr>
            <a:r>
              <a:rPr lang="he-IL" sz="1600" b="1" dirty="0"/>
              <a:t>מחקר מילים </a:t>
            </a:r>
            <a:r>
              <a:rPr lang="he-IL" sz="1600" dirty="0"/>
              <a:t>– מציאת כל הביטויים הקשורים, בדיקה אילו מהם רלוונטיים, רמת תחרותיות של כל ביטוי, רלוונטיות וכוונת משתמש.</a:t>
            </a:r>
          </a:p>
          <a:p>
            <a:pPr marL="285750" indent="-285750" algn="r" rtl="1">
              <a:lnSpc>
                <a:spcPct val="135000"/>
              </a:lnSpc>
              <a:buFont typeface="Arial" panose="020B0604020202020204" pitchFamily="34" charset="0"/>
              <a:buChar char="•"/>
            </a:pPr>
            <a:r>
              <a:rPr lang="he-IL" sz="1600" b="1" dirty="0"/>
              <a:t>בחירת ביטויים </a:t>
            </a:r>
            <a:r>
              <a:rPr lang="he-IL" sz="1600" dirty="0"/>
              <a:t>– מתוך כל הביטויים שנבחרו – בחירה של קבוצת הביטויים הנכונה להתחיל איתה.</a:t>
            </a:r>
          </a:p>
          <a:p>
            <a:pPr marL="285750" indent="-285750" algn="r" rtl="1">
              <a:lnSpc>
                <a:spcPct val="135000"/>
              </a:lnSpc>
              <a:buFont typeface="Arial" panose="020B0604020202020204" pitchFamily="34" charset="0"/>
              <a:buChar char="•"/>
            </a:pPr>
            <a:r>
              <a:rPr lang="he-IL" sz="1600" b="1" dirty="0"/>
              <a:t>בניית תוכנית עבודה </a:t>
            </a:r>
            <a:r>
              <a:rPr lang="he-IL" sz="1600" dirty="0"/>
              <a:t>– בניית התוכנית לפיה נתקדם עם ה-</a:t>
            </a:r>
            <a:r>
              <a:rPr lang="en-US" sz="1600" dirty="0"/>
              <a:t>SEO</a:t>
            </a:r>
            <a:endParaRPr lang="he-IL" sz="1600" dirty="0"/>
          </a:p>
          <a:p>
            <a:pPr marL="285750" indent="-285750" algn="r" rtl="1">
              <a:lnSpc>
                <a:spcPct val="135000"/>
              </a:lnSpc>
              <a:buFont typeface="Arial" panose="020B0604020202020204" pitchFamily="34" charset="0"/>
              <a:buChar char="•"/>
            </a:pPr>
            <a:r>
              <a:rPr lang="he-IL" sz="1600" b="1" dirty="0"/>
              <a:t>הכנת תוכנית תוכן </a:t>
            </a:r>
            <a:r>
              <a:rPr lang="he-IL" sz="1600" dirty="0"/>
              <a:t>(אילו עמודים חדשים צריך ואילו עמודים צריך לשפר תוכן) וליווי ביצירת עמודים.</a:t>
            </a:r>
          </a:p>
          <a:p>
            <a:pPr marL="285750" indent="-285750" algn="r" rtl="1">
              <a:lnSpc>
                <a:spcPct val="135000"/>
              </a:lnSpc>
              <a:buFont typeface="Arial" panose="020B0604020202020204" pitchFamily="34" charset="0"/>
              <a:buChar char="•"/>
            </a:pPr>
            <a:r>
              <a:rPr lang="he-IL" sz="1600" b="1" dirty="0"/>
              <a:t>תוכן</a:t>
            </a:r>
            <a:r>
              <a:rPr lang="he-IL" sz="1600" dirty="0"/>
              <a:t>: העלאת עמודים חדשים, סידור ותיקון עמודים קיימים.</a:t>
            </a:r>
          </a:p>
          <a:p>
            <a:pPr marL="285750" indent="-285750" algn="r" rtl="1">
              <a:lnSpc>
                <a:spcPct val="135000"/>
              </a:lnSpc>
              <a:buFont typeface="Arial" panose="020B0604020202020204" pitchFamily="34" charset="0"/>
              <a:buChar char="•"/>
            </a:pPr>
            <a:r>
              <a:rPr lang="he-IL" sz="1600" b="1" dirty="0"/>
              <a:t>תוכנית אופטימיזציה לאתר </a:t>
            </a:r>
            <a:r>
              <a:rPr lang="he-IL" sz="1600" dirty="0"/>
              <a:t>– סידור בעיות </a:t>
            </a:r>
            <a:r>
              <a:rPr lang="en-US" sz="1600" dirty="0"/>
              <a:t>SEO</a:t>
            </a:r>
            <a:r>
              <a:rPr lang="he-IL" sz="1600" dirty="0"/>
              <a:t> כגון תקלות טכניות, שיפור עמודים קיימים, טיפול בהפניות, קישורים פנימיים, טיפול במפות אתר </a:t>
            </a:r>
            <a:r>
              <a:rPr lang="he-IL" sz="1600" dirty="0" err="1"/>
              <a:t>וכו</a:t>
            </a:r>
            <a:r>
              <a:rPr lang="he-IL" sz="1600" dirty="0"/>
              <a:t>'.</a:t>
            </a:r>
          </a:p>
          <a:p>
            <a:pPr marL="285750" indent="-285750" algn="r" rtl="1">
              <a:lnSpc>
                <a:spcPct val="135000"/>
              </a:lnSpc>
              <a:buFont typeface="Arial" panose="020B0604020202020204" pitchFamily="34" charset="0"/>
              <a:buChar char="•"/>
            </a:pPr>
            <a:r>
              <a:rPr lang="he-IL" sz="1600" b="1" dirty="0"/>
              <a:t>בניית תוכנית קישורים </a:t>
            </a:r>
            <a:r>
              <a:rPr lang="he-IL" sz="1600" dirty="0"/>
              <a:t>– אילו עמודים צריך לחזק, אילו קישורים לקנות וכמה. התוכנית כפופה לתקציב הלקוח.</a:t>
            </a:r>
          </a:p>
          <a:p>
            <a:pPr marL="285750" indent="-285750" algn="r" rtl="1">
              <a:lnSpc>
                <a:spcPct val="135000"/>
              </a:lnSpc>
              <a:buFont typeface="Arial" panose="020B0604020202020204" pitchFamily="34" charset="0"/>
              <a:buChar char="•"/>
            </a:pPr>
            <a:r>
              <a:rPr lang="he-IL" sz="1600" b="1" dirty="0"/>
              <a:t>רכישת קישורים – </a:t>
            </a:r>
            <a:r>
              <a:rPr lang="he-IL" sz="1600" dirty="0"/>
              <a:t>עבודה מול בעלי האתרים או ברוקרים לרכישת קישורים</a:t>
            </a:r>
          </a:p>
          <a:p>
            <a:pPr algn="r" rtl="1">
              <a:lnSpc>
                <a:spcPct val="135000"/>
              </a:lnSpc>
            </a:pPr>
            <a:endParaRPr lang="en-US" sz="1600" dirty="0"/>
          </a:p>
        </p:txBody>
      </p:sp>
    </p:spTree>
    <p:extLst>
      <p:ext uri="{BB962C8B-B14F-4D97-AF65-F5344CB8AC3E}">
        <p14:creationId xmlns:p14="http://schemas.microsoft.com/office/powerpoint/2010/main" val="9899979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F5BE283-B32C-1341-37D9-C22CC17DF5AA}"/>
              </a:ext>
            </a:extLst>
          </p:cNvPr>
          <p:cNvSpPr>
            <a:spLocks noGrp="1"/>
          </p:cNvSpPr>
          <p:nvPr>
            <p:ph type="body" sz="quarter" idx="4294967295"/>
          </p:nvPr>
        </p:nvSpPr>
        <p:spPr>
          <a:xfrm>
            <a:off x="2180376" y="956952"/>
            <a:ext cx="9961563" cy="5510960"/>
          </a:xfrm>
        </p:spPr>
        <p:txBody>
          <a:bodyPr>
            <a:normAutofit/>
          </a:bodyPr>
          <a:lstStyle/>
          <a:p>
            <a:pPr marL="0" indent="0" algn="r" rtl="1">
              <a:buNone/>
            </a:pPr>
            <a:r>
              <a:rPr lang="he-IL" sz="3200" b="1" dirty="0"/>
              <a:t>פירוט</a:t>
            </a:r>
          </a:p>
          <a:p>
            <a:pPr marL="0" indent="0" algn="r" rtl="1">
              <a:buNone/>
            </a:pPr>
            <a:r>
              <a:rPr lang="he-IL" sz="2000" b="1" dirty="0"/>
              <a:t>שלב א, מחקר: </a:t>
            </a:r>
          </a:p>
          <a:p>
            <a:pPr marL="0" indent="0" algn="r" rtl="1">
              <a:buNone/>
            </a:pPr>
            <a:r>
              <a:rPr lang="he-IL" sz="1800" dirty="0"/>
              <a:t>המטרה במחקר היא למצוא את הביטויים הנכונים לקידום ולגבש אסטרטגיה.</a:t>
            </a:r>
          </a:p>
          <a:p>
            <a:pPr marL="0" indent="0" algn="r" rtl="1">
              <a:buNone/>
            </a:pPr>
            <a:r>
              <a:rPr lang="he-IL" sz="1800" dirty="0"/>
              <a:t>אנו חוקרים את המתחרים ואת הביטויים הקשורים לעסק כדי להבין מה יעבוד בהתאם לסוג העסק.</a:t>
            </a:r>
          </a:p>
          <a:p>
            <a:pPr marL="0" indent="0" algn="r" rtl="1">
              <a:buNone/>
            </a:pPr>
            <a:r>
              <a:rPr lang="he-IL" sz="1800" dirty="0"/>
              <a:t>האסטרטגיה לוקחת בחשבון את סך כל העבודה והתקציב ומפרטת איך נגיע למטרות שלנו.</a:t>
            </a:r>
          </a:p>
          <a:p>
            <a:pPr marL="0" indent="0" algn="r" rtl="1">
              <a:buNone/>
            </a:pPr>
            <a:endParaRPr lang="he-IL" sz="1800" dirty="0"/>
          </a:p>
          <a:p>
            <a:pPr marL="0" indent="0" algn="r" rtl="1">
              <a:buNone/>
            </a:pPr>
            <a:r>
              <a:rPr lang="he-IL" sz="1800" dirty="0"/>
              <a:t>בסיום המחקר יהיו לנו:</a:t>
            </a:r>
          </a:p>
          <a:p>
            <a:pPr algn="r" rtl="1"/>
            <a:r>
              <a:rPr lang="he-IL" sz="1800" dirty="0"/>
              <a:t>קובץ ביטויים פוטנציאלים לקידום</a:t>
            </a:r>
          </a:p>
          <a:p>
            <a:pPr algn="r" rtl="1"/>
            <a:r>
              <a:rPr lang="he-IL" sz="1800" dirty="0"/>
              <a:t>דוגמאות להצעות ותוכן שעובד בתחום שלנו</a:t>
            </a:r>
          </a:p>
          <a:p>
            <a:pPr marL="0" indent="0" algn="r" rtl="1">
              <a:buNone/>
            </a:pPr>
            <a:endParaRPr lang="he-IL" sz="1800" dirty="0"/>
          </a:p>
          <a:p>
            <a:pPr marL="0" indent="0" algn="r" rtl="1">
              <a:buNone/>
            </a:pPr>
            <a:r>
              <a:rPr lang="he-IL" sz="2000" b="1" dirty="0"/>
              <a:t>שלב ב, בחירת ביטויים:</a:t>
            </a:r>
          </a:p>
          <a:p>
            <a:pPr marL="0" indent="0" algn="r" rtl="1">
              <a:buNone/>
            </a:pPr>
            <a:r>
              <a:rPr lang="he-IL" sz="1800" dirty="0"/>
              <a:t>רשימת הביטויים יכולה להיות מאוד רחבה ולהכיל כמה מאות ביטויים.</a:t>
            </a:r>
            <a:br>
              <a:rPr lang="en-US" sz="1800" dirty="0"/>
            </a:br>
            <a:r>
              <a:rPr lang="he-IL" sz="1800" dirty="0"/>
              <a:t>בשלב הבחירה אנו מתרכזים במספר ביטויים אותם נקדם בכמה חודשים הראשונים (3-6 חודשים בד"כ)</a:t>
            </a:r>
          </a:p>
          <a:p>
            <a:pPr marL="0" indent="0" algn="r" rtl="1">
              <a:buNone/>
            </a:pPr>
            <a:r>
              <a:rPr lang="he-IL" sz="1800" dirty="0"/>
              <a:t>כאן מפורטים גם העמודים שיקודמו עבור כל ביטוי.</a:t>
            </a:r>
          </a:p>
          <a:p>
            <a:pPr marL="0" indent="0" algn="r" rtl="1">
              <a:buNone/>
            </a:pPr>
            <a:endParaRPr lang="he-IL" sz="1800" dirty="0"/>
          </a:p>
        </p:txBody>
      </p:sp>
      <p:pic>
        <p:nvPicPr>
          <p:cNvPr id="3" name="Picture 2">
            <a:extLst>
              <a:ext uri="{FF2B5EF4-FFF2-40B4-BE49-F238E27FC236}">
                <a16:creationId xmlns:a16="http://schemas.microsoft.com/office/drawing/2014/main" id="{41BAEE87-1EFC-0B34-4CE4-DA56FB668785}"/>
              </a:ext>
            </a:extLst>
          </p:cNvPr>
          <p:cNvPicPr>
            <a:picLocks noChangeAspect="1"/>
          </p:cNvPicPr>
          <p:nvPr/>
        </p:nvPicPr>
        <p:blipFill rotWithShape="1">
          <a:blip r:embed="rId2">
            <a:extLst>
              <a:ext uri="{28A0092B-C50C-407E-A947-70E740481C1C}">
                <a14:useLocalDpi xmlns:a14="http://schemas.microsoft.com/office/drawing/2010/main" val="0"/>
              </a:ext>
            </a:extLst>
          </a:blip>
          <a:srcRect l="2896"/>
          <a:stretch/>
        </p:blipFill>
        <p:spPr>
          <a:xfrm>
            <a:off x="10604694" y="134236"/>
            <a:ext cx="1450989" cy="703018"/>
          </a:xfrm>
          <a:prstGeom prst="rect">
            <a:avLst/>
          </a:prstGeom>
        </p:spPr>
      </p:pic>
    </p:spTree>
    <p:extLst>
      <p:ext uri="{BB962C8B-B14F-4D97-AF65-F5344CB8AC3E}">
        <p14:creationId xmlns:p14="http://schemas.microsoft.com/office/powerpoint/2010/main" val="4575324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F5BE283-B32C-1341-37D9-C22CC17DF5AA}"/>
              </a:ext>
            </a:extLst>
          </p:cNvPr>
          <p:cNvSpPr>
            <a:spLocks noGrp="1"/>
          </p:cNvSpPr>
          <p:nvPr>
            <p:ph type="body" sz="quarter" idx="4294967295"/>
          </p:nvPr>
        </p:nvSpPr>
        <p:spPr>
          <a:xfrm>
            <a:off x="2180376" y="956952"/>
            <a:ext cx="9961563" cy="5510960"/>
          </a:xfrm>
        </p:spPr>
        <p:txBody>
          <a:bodyPr>
            <a:normAutofit/>
          </a:bodyPr>
          <a:lstStyle/>
          <a:p>
            <a:pPr marL="0" indent="0" algn="r" rtl="1">
              <a:buNone/>
            </a:pPr>
            <a:r>
              <a:rPr lang="he-IL" sz="3200" b="1" dirty="0"/>
              <a:t>המשך פירוט</a:t>
            </a:r>
          </a:p>
          <a:p>
            <a:pPr marL="0" indent="0" algn="r" rtl="1">
              <a:buNone/>
            </a:pPr>
            <a:r>
              <a:rPr lang="he-IL" sz="2000" b="1" dirty="0"/>
              <a:t>שלב ג, תוכנית עבודה: </a:t>
            </a:r>
          </a:p>
          <a:p>
            <a:pPr marL="0" indent="0" algn="r" rtl="1">
              <a:buNone/>
            </a:pPr>
            <a:r>
              <a:rPr lang="he-IL" sz="1800" dirty="0"/>
              <a:t>עכשיו בונים תוכנית שתכלול את הפעולות הבאות בדרך לקידום הביטויים הנבחרים ולשיפור ה-</a:t>
            </a:r>
            <a:r>
              <a:rPr lang="en-US" sz="1800" dirty="0"/>
              <a:t>SEO</a:t>
            </a:r>
            <a:r>
              <a:rPr lang="he-IL" sz="1800" dirty="0"/>
              <a:t> הכללי של האתר.</a:t>
            </a:r>
          </a:p>
          <a:p>
            <a:pPr marL="0" indent="0" algn="r" rtl="1">
              <a:buNone/>
            </a:pPr>
            <a:r>
              <a:rPr lang="he-IL" sz="1800" dirty="0"/>
              <a:t>התוכנית תכלול 3 סעיפים:</a:t>
            </a:r>
          </a:p>
          <a:p>
            <a:pPr marL="342900" indent="-342900" algn="r" rtl="1">
              <a:buFont typeface="+mj-lt"/>
              <a:buAutoNum type="arabicPeriod"/>
            </a:pPr>
            <a:r>
              <a:rPr lang="he-IL" sz="1800" b="1" dirty="0"/>
              <a:t>תוכן</a:t>
            </a:r>
            <a:r>
              <a:rPr lang="he-IL" sz="1800" dirty="0"/>
              <a:t> – הנחיות ליצירה ושיפור של העמודים אותם נקדם.</a:t>
            </a:r>
          </a:p>
          <a:p>
            <a:pPr marL="342900" indent="-342900" algn="r" rtl="1">
              <a:buFont typeface="+mj-lt"/>
              <a:buAutoNum type="arabicPeriod"/>
            </a:pPr>
            <a:r>
              <a:rPr lang="he-IL" sz="1800" b="1" dirty="0"/>
              <a:t>אופטימיזציית </a:t>
            </a:r>
            <a:r>
              <a:rPr lang="en-US" sz="1800" b="1" dirty="0"/>
              <a:t>SEO</a:t>
            </a:r>
            <a:r>
              <a:rPr lang="he-IL" sz="1800" b="1" dirty="0"/>
              <a:t> </a:t>
            </a:r>
            <a:r>
              <a:rPr lang="he-IL" sz="1800" dirty="0"/>
              <a:t>– כאן נכנסת כל עבודת ה-</a:t>
            </a:r>
            <a:r>
              <a:rPr lang="en-US" sz="1800" dirty="0"/>
              <a:t>SEO</a:t>
            </a:r>
            <a:r>
              <a:rPr lang="he-IL" sz="1800" dirty="0"/>
              <a:t> הטכנית באתר: סידור בעיות </a:t>
            </a:r>
            <a:r>
              <a:rPr lang="en-US" sz="1800" dirty="0"/>
              <a:t>SEO</a:t>
            </a:r>
            <a:r>
              <a:rPr lang="he-IL" sz="1800" dirty="0"/>
              <a:t>, טיפול בתקלות טכניות, שיפור תגיות מטא של עמודים קיימים, טיפול בהפניות, קישורים פנימיים, טיפול במפות אתר </a:t>
            </a:r>
            <a:r>
              <a:rPr lang="he-IL" sz="1800" dirty="0" err="1"/>
              <a:t>וכו</a:t>
            </a:r>
            <a:r>
              <a:rPr lang="he-IL" sz="1800" dirty="0"/>
              <a:t>'.</a:t>
            </a:r>
          </a:p>
          <a:p>
            <a:pPr marL="342900" indent="-342900" algn="r" rtl="1">
              <a:buFont typeface="+mj-lt"/>
              <a:buAutoNum type="arabicPeriod"/>
            </a:pPr>
            <a:r>
              <a:rPr lang="he-IL" sz="1800" b="1" dirty="0"/>
              <a:t>קישורים</a:t>
            </a:r>
            <a:r>
              <a:rPr lang="he-IL" sz="1800" dirty="0"/>
              <a:t> – חלק גדול מ-</a:t>
            </a:r>
            <a:r>
              <a:rPr lang="en-US" sz="1800" dirty="0"/>
              <a:t>SEO</a:t>
            </a:r>
            <a:r>
              <a:rPr lang="he-IL" sz="1800" dirty="0"/>
              <a:t> זה קישורים מאתרים אחרים לאתר שלך. כחלק מהתוכנית צריך להבין אילו עמודים צריך לחזק, אילו קישורים לקנות, מאיפה וכמה. התוכנית כפופה לתקציב הלקוח.</a:t>
            </a:r>
          </a:p>
          <a:p>
            <a:pPr marL="342900" indent="-342900" algn="r" rtl="1">
              <a:buFont typeface="+mj-lt"/>
              <a:buAutoNum type="arabicPeriod"/>
            </a:pPr>
            <a:endParaRPr lang="he-IL" sz="1800" dirty="0"/>
          </a:p>
          <a:p>
            <a:pPr marL="0" indent="0" algn="r" rtl="1">
              <a:buNone/>
            </a:pPr>
            <a:r>
              <a:rPr lang="he-IL" sz="1800" b="1" dirty="0"/>
              <a:t>שלב ד, ביצוע: </a:t>
            </a:r>
          </a:p>
          <a:p>
            <a:pPr marL="0" indent="0" algn="r" rtl="1">
              <a:buNone/>
            </a:pPr>
            <a:r>
              <a:rPr lang="he-IL" sz="1800" dirty="0"/>
              <a:t>ליווי \ ביצוע של כל התוכניות – יצירה \ שיפור \ תיקון תוכן בעמודים ע"פ התוכנית.</a:t>
            </a:r>
          </a:p>
          <a:p>
            <a:pPr marL="0" indent="0" algn="r" rtl="1">
              <a:buNone/>
            </a:pPr>
            <a:r>
              <a:rPr lang="he-IL" sz="1800" dirty="0"/>
              <a:t>אופטימיזציה – ביצוע כל התיקונים באתר ע"פ התוכנית.</a:t>
            </a:r>
          </a:p>
          <a:p>
            <a:pPr marL="0" indent="0" algn="r" rtl="1">
              <a:buNone/>
            </a:pPr>
            <a:r>
              <a:rPr lang="he-IL" sz="1800" dirty="0"/>
              <a:t>קישורים – רכישת \ השגת הקישורים הנכונים ע"פ התוכנית.</a:t>
            </a:r>
          </a:p>
        </p:txBody>
      </p:sp>
      <p:pic>
        <p:nvPicPr>
          <p:cNvPr id="3" name="Picture 2">
            <a:extLst>
              <a:ext uri="{FF2B5EF4-FFF2-40B4-BE49-F238E27FC236}">
                <a16:creationId xmlns:a16="http://schemas.microsoft.com/office/drawing/2014/main" id="{41BAEE87-1EFC-0B34-4CE4-DA56FB668785}"/>
              </a:ext>
            </a:extLst>
          </p:cNvPr>
          <p:cNvPicPr>
            <a:picLocks noChangeAspect="1"/>
          </p:cNvPicPr>
          <p:nvPr/>
        </p:nvPicPr>
        <p:blipFill rotWithShape="1">
          <a:blip r:embed="rId2">
            <a:extLst>
              <a:ext uri="{28A0092B-C50C-407E-A947-70E740481C1C}">
                <a14:useLocalDpi xmlns:a14="http://schemas.microsoft.com/office/drawing/2010/main" val="0"/>
              </a:ext>
            </a:extLst>
          </a:blip>
          <a:srcRect l="2896"/>
          <a:stretch/>
        </p:blipFill>
        <p:spPr>
          <a:xfrm>
            <a:off x="10604694" y="134236"/>
            <a:ext cx="1450989" cy="703018"/>
          </a:xfrm>
          <a:prstGeom prst="rect">
            <a:avLst/>
          </a:prstGeom>
        </p:spPr>
      </p:pic>
    </p:spTree>
    <p:extLst>
      <p:ext uri="{BB962C8B-B14F-4D97-AF65-F5344CB8AC3E}">
        <p14:creationId xmlns:p14="http://schemas.microsoft.com/office/powerpoint/2010/main" val="39268757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F5BE283-B32C-1341-37D9-C22CC17DF5AA}"/>
              </a:ext>
            </a:extLst>
          </p:cNvPr>
          <p:cNvSpPr>
            <a:spLocks noGrp="1"/>
          </p:cNvSpPr>
          <p:nvPr>
            <p:ph type="body" sz="quarter" idx="4294967295"/>
          </p:nvPr>
        </p:nvSpPr>
        <p:spPr>
          <a:xfrm>
            <a:off x="2180376" y="956952"/>
            <a:ext cx="9961563" cy="5510960"/>
          </a:xfrm>
        </p:spPr>
        <p:txBody>
          <a:bodyPr>
            <a:normAutofit fontScale="92500" lnSpcReduction="20000"/>
          </a:bodyPr>
          <a:lstStyle/>
          <a:p>
            <a:pPr marL="0" indent="0" algn="r" rtl="1">
              <a:buNone/>
            </a:pPr>
            <a:r>
              <a:rPr lang="he-IL" sz="3200" b="1" dirty="0"/>
              <a:t>המשך פירוט</a:t>
            </a:r>
          </a:p>
          <a:p>
            <a:pPr marL="0" indent="0" algn="r" rtl="1">
              <a:buNone/>
            </a:pPr>
            <a:r>
              <a:rPr lang="he-IL" sz="2000" b="1" dirty="0"/>
              <a:t>שלב ה, בדיקת תוצאות ע"פ הנתונים שנאגרו והמשך אופטימיזציה: </a:t>
            </a:r>
          </a:p>
          <a:p>
            <a:pPr marL="0" indent="0" algn="r" rtl="1">
              <a:buNone/>
            </a:pPr>
            <a:r>
              <a:rPr lang="he-IL" sz="1800" dirty="0"/>
              <a:t>מדי יום אנו בודקים מה מצבו של האתר, מיקומים, תנועה וחשיפות.</a:t>
            </a:r>
            <a:br>
              <a:rPr lang="en-US" sz="1800" dirty="0"/>
            </a:br>
            <a:r>
              <a:rPr lang="he-IL" sz="1800" dirty="0"/>
              <a:t>ע"פ התוצאות אנו מתעדפים מה כדאי לשפר ולחזק ומה כדאי להרחיב. את הנתונים אנו מוסיפים לתוכנית.</a:t>
            </a:r>
          </a:p>
          <a:p>
            <a:pPr marL="0" indent="0" algn="r" rtl="1">
              <a:buNone/>
            </a:pPr>
            <a:r>
              <a:rPr lang="he-IL" sz="1800" dirty="0"/>
              <a:t>מדי חודש אנו דואגים לעמוד בתוכנית התוכן, תוכנית הקישורים ותוכנית האופטימיזציה שמתעדכנת מדי חודש.</a:t>
            </a:r>
          </a:p>
          <a:p>
            <a:pPr marL="0" indent="0" algn="r" rtl="1">
              <a:buNone/>
            </a:pPr>
            <a:endParaRPr lang="he-IL" sz="1800" dirty="0"/>
          </a:p>
          <a:p>
            <a:pPr marL="0" indent="0" algn="r" rtl="1">
              <a:buNone/>
            </a:pPr>
            <a:endParaRPr lang="he-IL" sz="1800" dirty="0"/>
          </a:p>
          <a:p>
            <a:pPr marL="0" indent="0" algn="r" rtl="1">
              <a:buNone/>
            </a:pPr>
            <a:r>
              <a:rPr lang="he-IL" sz="1800" b="1" dirty="0"/>
              <a:t>מילון מושגים </a:t>
            </a:r>
            <a:r>
              <a:rPr lang="en-US" sz="1800" b="1" dirty="0"/>
              <a:t>SEO</a:t>
            </a:r>
            <a:endParaRPr lang="he-IL" sz="1800" b="1" dirty="0"/>
          </a:p>
          <a:p>
            <a:pPr marL="0" indent="0" algn="r" rtl="1">
              <a:buNone/>
            </a:pPr>
            <a:r>
              <a:rPr lang="he-IL" sz="1800" b="1" dirty="0"/>
              <a:t>אינדקס</a:t>
            </a:r>
            <a:r>
              <a:rPr lang="he-IL" sz="1800" dirty="0"/>
              <a:t> – בסיס הנתונים של גוגל. גוגל מביא את התוצאות מהאינדקס שלו ולא הולך ומחפש את התשובות באינטרנט בזמן אמת. שמירה של אתר חדש לאינדקס של גוגל נקראת "אינדוקס". אנו דואגים שהאתר שלך יהיה </a:t>
            </a:r>
            <a:r>
              <a:rPr lang="he-IL" sz="1800" dirty="0" err="1"/>
              <a:t>מאונדקס</a:t>
            </a:r>
            <a:r>
              <a:rPr lang="he-IL" sz="1800" dirty="0"/>
              <a:t>.</a:t>
            </a:r>
          </a:p>
          <a:p>
            <a:pPr marL="0" indent="0" algn="r" rtl="1">
              <a:buNone/>
            </a:pPr>
            <a:r>
              <a:rPr lang="en-US" sz="1800" b="1" dirty="0"/>
              <a:t>URL</a:t>
            </a:r>
            <a:r>
              <a:rPr lang="he-IL" sz="1800" dirty="0"/>
              <a:t> – כתובת העמוד באתר בו נמצאים שנמצאת למעלה בדפדפן. לדוגמא: </a:t>
            </a:r>
            <a:r>
              <a:rPr lang="en-US" sz="1800" dirty="0">
                <a:hlinkClick r:id="rId2"/>
              </a:rPr>
              <a:t>https://www.magalglobal.com/seo</a:t>
            </a:r>
            <a:r>
              <a:rPr lang="en-US" sz="1800" dirty="0"/>
              <a:t> </a:t>
            </a:r>
            <a:endParaRPr lang="he-IL" sz="1800" dirty="0"/>
          </a:p>
          <a:p>
            <a:pPr marL="0" indent="0" algn="r" rtl="1">
              <a:buNone/>
            </a:pPr>
            <a:r>
              <a:rPr lang="en-US" sz="1800" b="1" dirty="0"/>
              <a:t>CTR</a:t>
            </a:r>
            <a:r>
              <a:rPr lang="he-IL" sz="1800" dirty="0"/>
              <a:t> – היחס בין כמות החשיפות שאתר קיבל לכמות הקליקים שקיבל. אם אתר קיבל 100 חשיפות ומתוכם 10 קליקים אז ה-</a:t>
            </a:r>
            <a:r>
              <a:rPr lang="en-US" sz="1800" dirty="0"/>
              <a:t>CTR</a:t>
            </a:r>
            <a:r>
              <a:rPr lang="he-IL" sz="1800" dirty="0"/>
              <a:t> שלו הוא 10%</a:t>
            </a:r>
          </a:p>
          <a:p>
            <a:pPr marL="0" indent="0" algn="r" rtl="1">
              <a:buNone/>
            </a:pPr>
            <a:r>
              <a:rPr lang="he-IL" sz="1800" b="1" dirty="0"/>
              <a:t>קישורים חיצוניים ופנימיים </a:t>
            </a:r>
            <a:r>
              <a:rPr lang="he-IL" sz="1800" dirty="0"/>
              <a:t>– קישור חיצוני הוא קישור מאתר אחר לאתר שלי. קישור פנימי הוא קישור מעמוד אחד באתר שלי לעמוד אחר באתר שלי.</a:t>
            </a:r>
          </a:p>
          <a:p>
            <a:pPr marL="0" indent="0" algn="r" rtl="1">
              <a:buNone/>
            </a:pPr>
            <a:r>
              <a:rPr lang="he-IL" sz="1800" b="1" dirty="0"/>
              <a:t>כוח </a:t>
            </a:r>
            <a:r>
              <a:rPr lang="en-US" sz="1800" b="1" dirty="0"/>
              <a:t>SEO</a:t>
            </a:r>
            <a:r>
              <a:rPr lang="he-IL" sz="1800" b="1" dirty="0"/>
              <a:t> </a:t>
            </a:r>
            <a:r>
              <a:rPr lang="he-IL" sz="1800" dirty="0"/>
              <a:t>– כשגוגל מגיע דרך קישור לעמוד כלשהו, הוא מביא </a:t>
            </a:r>
            <a:r>
              <a:rPr lang="he-IL" sz="1800" dirty="0" err="1"/>
              <a:t>איתו</a:t>
            </a:r>
            <a:r>
              <a:rPr lang="he-IL" sz="1800" dirty="0"/>
              <a:t> שבריר מהכוח של העמוד שממנו הוא מגיע אל העמוד אליו הוא מגיע. ככל שיש לעמוד אינטרנט יותר קישורים כך הכוח שלו גבוה יותר.</a:t>
            </a:r>
          </a:p>
          <a:p>
            <a:pPr marL="0" indent="0" algn="r" rtl="1">
              <a:buNone/>
            </a:pPr>
            <a:r>
              <a:rPr lang="he-IL" sz="1800" b="1" dirty="0"/>
              <a:t>תנועה אורגנית נון </a:t>
            </a:r>
            <a:r>
              <a:rPr lang="he-IL" sz="1800" b="1" dirty="0" err="1"/>
              <a:t>ברנדד</a:t>
            </a:r>
            <a:r>
              <a:rPr lang="he-IL" sz="1800" b="1" dirty="0"/>
              <a:t> </a:t>
            </a:r>
            <a:r>
              <a:rPr lang="he-IL" sz="1800" dirty="0"/>
              <a:t>– תנועה שמגיעה רק מחיפושים אורגניים (לא ממומנים) ולא כוללת את שם המותג.</a:t>
            </a:r>
          </a:p>
        </p:txBody>
      </p:sp>
      <p:pic>
        <p:nvPicPr>
          <p:cNvPr id="3" name="Picture 2">
            <a:extLst>
              <a:ext uri="{FF2B5EF4-FFF2-40B4-BE49-F238E27FC236}">
                <a16:creationId xmlns:a16="http://schemas.microsoft.com/office/drawing/2014/main" id="{41BAEE87-1EFC-0B34-4CE4-DA56FB668785}"/>
              </a:ext>
            </a:extLst>
          </p:cNvPr>
          <p:cNvPicPr>
            <a:picLocks noChangeAspect="1"/>
          </p:cNvPicPr>
          <p:nvPr/>
        </p:nvPicPr>
        <p:blipFill rotWithShape="1">
          <a:blip r:embed="rId3">
            <a:extLst>
              <a:ext uri="{28A0092B-C50C-407E-A947-70E740481C1C}">
                <a14:useLocalDpi xmlns:a14="http://schemas.microsoft.com/office/drawing/2010/main" val="0"/>
              </a:ext>
            </a:extLst>
          </a:blip>
          <a:srcRect l="2896"/>
          <a:stretch/>
        </p:blipFill>
        <p:spPr>
          <a:xfrm>
            <a:off x="10604694" y="134236"/>
            <a:ext cx="1450989" cy="703018"/>
          </a:xfrm>
          <a:prstGeom prst="rect">
            <a:avLst/>
          </a:prstGeom>
        </p:spPr>
      </p:pic>
    </p:spTree>
    <p:extLst>
      <p:ext uri="{BB962C8B-B14F-4D97-AF65-F5344CB8AC3E}">
        <p14:creationId xmlns:p14="http://schemas.microsoft.com/office/powerpoint/2010/main" val="16568310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F9F9B02D-C138-B718-23FA-7C6F5E32EA1C}"/>
              </a:ext>
            </a:extLst>
          </p:cNvPr>
          <p:cNvPicPr>
            <a:picLocks noChangeAspect="1"/>
          </p:cNvPicPr>
          <p:nvPr/>
        </p:nvPicPr>
        <p:blipFill>
          <a:blip r:embed="rId2">
            <a:extLst>
              <a:ext uri="{28A0092B-C50C-407E-A947-70E740481C1C}">
                <a14:useLocalDpi xmlns:a14="http://schemas.microsoft.com/office/drawing/2010/main" val="0"/>
              </a:ext>
            </a:extLst>
          </a:blip>
          <a:srcRect t="49152" b="12947"/>
          <a:stretch>
            <a:fillRect/>
          </a:stretch>
        </p:blipFill>
        <p:spPr>
          <a:xfrm>
            <a:off x="0" y="1905094"/>
            <a:ext cx="12191998" cy="3080657"/>
          </a:xfrm>
          <a:custGeom>
            <a:avLst/>
            <a:gdLst>
              <a:gd name="connsiteX0" fmla="*/ 0 w 12191998"/>
              <a:gd name="connsiteY0" fmla="*/ 0 h 3080657"/>
              <a:gd name="connsiteX1" fmla="*/ 12191998 w 12191998"/>
              <a:gd name="connsiteY1" fmla="*/ 0 h 3080657"/>
              <a:gd name="connsiteX2" fmla="*/ 12191998 w 12191998"/>
              <a:gd name="connsiteY2" fmla="*/ 3080657 h 3080657"/>
              <a:gd name="connsiteX3" fmla="*/ 0 w 12191998"/>
              <a:gd name="connsiteY3" fmla="*/ 3080657 h 3080657"/>
            </a:gdLst>
            <a:ahLst/>
            <a:cxnLst>
              <a:cxn ang="0">
                <a:pos x="connsiteX0" y="connsiteY0"/>
              </a:cxn>
              <a:cxn ang="0">
                <a:pos x="connsiteX1" y="connsiteY1"/>
              </a:cxn>
              <a:cxn ang="0">
                <a:pos x="connsiteX2" y="connsiteY2"/>
              </a:cxn>
              <a:cxn ang="0">
                <a:pos x="connsiteX3" y="connsiteY3"/>
              </a:cxn>
            </a:cxnLst>
            <a:rect l="l" t="t" r="r" b="b"/>
            <a:pathLst>
              <a:path w="12191998" h="3080657">
                <a:moveTo>
                  <a:pt x="0" y="0"/>
                </a:moveTo>
                <a:lnTo>
                  <a:pt x="12191998" y="0"/>
                </a:lnTo>
                <a:lnTo>
                  <a:pt x="12191998" y="3080657"/>
                </a:lnTo>
                <a:lnTo>
                  <a:pt x="0" y="3080657"/>
                </a:lnTo>
                <a:close/>
              </a:path>
            </a:pathLst>
          </a:custGeom>
        </p:spPr>
      </p:pic>
      <p:sp>
        <p:nvSpPr>
          <p:cNvPr id="21" name="Rectangle 20">
            <a:extLst>
              <a:ext uri="{FF2B5EF4-FFF2-40B4-BE49-F238E27FC236}">
                <a16:creationId xmlns:a16="http://schemas.microsoft.com/office/drawing/2014/main" id="{130ACF3F-AD3E-DA85-C2DD-032E7E673FDA}"/>
              </a:ext>
            </a:extLst>
          </p:cNvPr>
          <p:cNvSpPr/>
          <p:nvPr/>
        </p:nvSpPr>
        <p:spPr>
          <a:xfrm>
            <a:off x="0" y="1905094"/>
            <a:ext cx="12192000" cy="3080657"/>
          </a:xfrm>
          <a:prstGeom prst="rect">
            <a:avLst/>
          </a:prstGeom>
          <a:solidFill>
            <a:schemeClr val="tx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341EA9DD-5E59-ACBB-E26F-B074628ABF30}"/>
              </a:ext>
            </a:extLst>
          </p:cNvPr>
          <p:cNvSpPr/>
          <p:nvPr/>
        </p:nvSpPr>
        <p:spPr>
          <a:xfrm>
            <a:off x="5686424" y="279447"/>
            <a:ext cx="6505575" cy="1346201"/>
          </a:xfrm>
          <a:prstGeom prst="rect">
            <a:avLst/>
          </a:prstGeom>
          <a:solidFill>
            <a:srgbClr val="010C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56BFE524-4698-6ECC-AC39-0AF15B3991E2}"/>
              </a:ext>
            </a:extLst>
          </p:cNvPr>
          <p:cNvSpPr/>
          <p:nvPr/>
        </p:nvSpPr>
        <p:spPr>
          <a:xfrm>
            <a:off x="0" y="4883944"/>
            <a:ext cx="12192000" cy="101807"/>
          </a:xfrm>
          <a:prstGeom prst="rect">
            <a:avLst/>
          </a:prstGeom>
          <a:gradFill flip="none" rotWithShape="1">
            <a:gsLst>
              <a:gs pos="0">
                <a:srgbClr val="010C3E"/>
              </a:gs>
              <a:gs pos="100000">
                <a:srgbClr val="D7A83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C3409177-D878-FC02-849F-27FF11E0C493}"/>
              </a:ext>
            </a:extLst>
          </p:cNvPr>
          <p:cNvGrpSpPr/>
          <p:nvPr/>
        </p:nvGrpSpPr>
        <p:grpSpPr>
          <a:xfrm>
            <a:off x="3340252" y="577820"/>
            <a:ext cx="1668477" cy="749454"/>
            <a:chOff x="3295650" y="554556"/>
            <a:chExt cx="1772061" cy="795982"/>
          </a:xfrm>
        </p:grpSpPr>
        <p:pic>
          <p:nvPicPr>
            <p:cNvPr id="6" name="Picture 5">
              <a:extLst>
                <a:ext uri="{FF2B5EF4-FFF2-40B4-BE49-F238E27FC236}">
                  <a16:creationId xmlns:a16="http://schemas.microsoft.com/office/drawing/2014/main" id="{2F808852-66E0-554C-37E9-69BAE6CD4E50}"/>
                </a:ext>
              </a:extLst>
            </p:cNvPr>
            <p:cNvPicPr>
              <a:picLocks noChangeAspect="1"/>
            </p:cNvPicPr>
            <p:nvPr/>
          </p:nvPicPr>
          <p:blipFill rotWithShape="1">
            <a:blip r:embed="rId3">
              <a:extLst>
                <a:ext uri="{28A0092B-C50C-407E-A947-70E740481C1C}">
                  <a14:useLocalDpi xmlns:a14="http://schemas.microsoft.com/office/drawing/2010/main" val="0"/>
                </a:ext>
              </a:extLst>
            </a:blip>
            <a:srcRect l="2896"/>
            <a:stretch/>
          </p:blipFill>
          <p:spPr>
            <a:xfrm>
              <a:off x="3424851" y="554556"/>
              <a:ext cx="1642860" cy="795982"/>
            </a:xfrm>
            <a:prstGeom prst="rect">
              <a:avLst/>
            </a:prstGeom>
          </p:spPr>
        </p:pic>
        <p:cxnSp>
          <p:nvCxnSpPr>
            <p:cNvPr id="8" name="Straight Connector 7">
              <a:extLst>
                <a:ext uri="{FF2B5EF4-FFF2-40B4-BE49-F238E27FC236}">
                  <a16:creationId xmlns:a16="http://schemas.microsoft.com/office/drawing/2014/main" id="{F31FF020-4DF7-CD3D-6E33-32F77FFBDD16}"/>
                </a:ext>
              </a:extLst>
            </p:cNvPr>
            <p:cNvCxnSpPr>
              <a:cxnSpLocks/>
            </p:cNvCxnSpPr>
            <p:nvPr/>
          </p:nvCxnSpPr>
          <p:spPr>
            <a:xfrm>
              <a:off x="3295650" y="556884"/>
              <a:ext cx="0" cy="79132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13" name="TextBox 12">
            <a:extLst>
              <a:ext uri="{FF2B5EF4-FFF2-40B4-BE49-F238E27FC236}">
                <a16:creationId xmlns:a16="http://schemas.microsoft.com/office/drawing/2014/main" id="{7FBF2ED5-FD78-1508-D01C-24F21BB47622}"/>
              </a:ext>
            </a:extLst>
          </p:cNvPr>
          <p:cNvSpPr txBox="1"/>
          <p:nvPr/>
        </p:nvSpPr>
        <p:spPr>
          <a:xfrm>
            <a:off x="6096000" y="567827"/>
            <a:ext cx="4429125" cy="769441"/>
          </a:xfrm>
          <a:prstGeom prst="rect">
            <a:avLst/>
          </a:prstGeom>
          <a:noFill/>
        </p:spPr>
        <p:txBody>
          <a:bodyPr wrap="square">
            <a:spAutoFit/>
          </a:bodyPr>
          <a:lstStyle/>
          <a:p>
            <a:r>
              <a:rPr lang="en-US" sz="4400" b="1" dirty="0">
                <a:solidFill>
                  <a:schemeClr val="bg1"/>
                </a:solidFill>
                <a:latin typeface="+mj-lt"/>
              </a:rPr>
              <a:t>Thanks a lot</a:t>
            </a:r>
          </a:p>
        </p:txBody>
      </p:sp>
      <p:sp>
        <p:nvSpPr>
          <p:cNvPr id="16" name="TextBox 15">
            <a:extLst>
              <a:ext uri="{FF2B5EF4-FFF2-40B4-BE49-F238E27FC236}">
                <a16:creationId xmlns:a16="http://schemas.microsoft.com/office/drawing/2014/main" id="{12673DC9-BC05-DAB8-0C89-7C9FD8805814}"/>
              </a:ext>
            </a:extLst>
          </p:cNvPr>
          <p:cNvSpPr txBox="1"/>
          <p:nvPr/>
        </p:nvSpPr>
        <p:spPr>
          <a:xfrm>
            <a:off x="1809750" y="5426320"/>
            <a:ext cx="8572500" cy="510396"/>
          </a:xfrm>
          <a:prstGeom prst="rect">
            <a:avLst/>
          </a:prstGeom>
          <a:noFill/>
        </p:spPr>
        <p:txBody>
          <a:bodyPr wrap="square">
            <a:spAutoFit/>
          </a:bodyPr>
          <a:lstStyle/>
          <a:p>
            <a:pPr algn="ctr">
              <a:lnSpc>
                <a:spcPct val="150000"/>
              </a:lnSpc>
            </a:pPr>
            <a:r>
              <a:rPr lang="he-IL" sz="2000" dirty="0"/>
              <a:t>תודה רבה, אם יש שאלות מוזמנים להתקשר, נשמח להסביר בפירוט כל שלב</a:t>
            </a:r>
            <a:endParaRPr lang="en-US" sz="2000" dirty="0"/>
          </a:p>
        </p:txBody>
      </p:sp>
    </p:spTree>
    <p:extLst>
      <p:ext uri="{BB962C8B-B14F-4D97-AF65-F5344CB8AC3E}">
        <p14:creationId xmlns:p14="http://schemas.microsoft.com/office/powerpoint/2010/main" val="58209048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14">
      <a:majorFont>
        <a:latin typeface="Poppins SemiBold"/>
        <a:ea typeface=""/>
        <a:cs typeface=""/>
      </a:majorFont>
      <a:minorFont>
        <a:latin typeface="Poppi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2915</TotalTime>
  <Words>819</Words>
  <Application>Microsoft Office PowerPoint</Application>
  <PresentationFormat>Widescreen</PresentationFormat>
  <Paragraphs>61</Paragraphs>
  <Slides>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vt:i4>
      </vt:variant>
    </vt:vector>
  </HeadingPairs>
  <TitlesOfParts>
    <vt:vector size="12" baseType="lpstr">
      <vt:lpstr>Poppins SemiBold</vt:lpstr>
      <vt:lpstr>Arial</vt:lpstr>
      <vt:lpstr>Calibri</vt:lpstr>
      <vt:lpstr>Poppins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ran magal</dc:creator>
  <cp:lastModifiedBy>ran magal</cp:lastModifiedBy>
  <cp:revision>16</cp:revision>
  <dcterms:created xsi:type="dcterms:W3CDTF">2022-11-15T18:54:36Z</dcterms:created>
  <dcterms:modified xsi:type="dcterms:W3CDTF">2023-03-30T07:43:14Z</dcterms:modified>
</cp:coreProperties>
</file>